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1134" r:id="rId2"/>
    <p:sldId id="1123" r:id="rId3"/>
    <p:sldId id="834" r:id="rId4"/>
    <p:sldId id="832" r:id="rId5"/>
    <p:sldId id="983" r:id="rId6"/>
    <p:sldId id="988" r:id="rId7"/>
    <p:sldId id="984" r:id="rId8"/>
    <p:sldId id="849" r:id="rId9"/>
    <p:sldId id="985" r:id="rId10"/>
    <p:sldId id="986" r:id="rId11"/>
    <p:sldId id="989" r:id="rId12"/>
    <p:sldId id="857" r:id="rId13"/>
    <p:sldId id="990" r:id="rId14"/>
    <p:sldId id="664" r:id="rId15"/>
    <p:sldId id="667" r:id="rId16"/>
    <p:sldId id="858" r:id="rId17"/>
    <p:sldId id="1016" r:id="rId18"/>
    <p:sldId id="1012" r:id="rId19"/>
    <p:sldId id="1015" r:id="rId20"/>
    <p:sldId id="1022" r:id="rId21"/>
    <p:sldId id="1021" r:id="rId22"/>
    <p:sldId id="1020" r:id="rId23"/>
    <p:sldId id="905" r:id="rId24"/>
    <p:sldId id="868" r:id="rId25"/>
    <p:sldId id="1023" r:id="rId26"/>
    <p:sldId id="1024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4472C4"/>
    <a:srgbClr val="FFCCFF"/>
    <a:srgbClr val="FF99FF"/>
    <a:srgbClr val="8A3500"/>
    <a:srgbClr val="00FFFF"/>
    <a:srgbClr val="444444"/>
    <a:srgbClr val="B1953A"/>
    <a:srgbClr val="E7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0166" autoAdjust="0"/>
  </p:normalViewPr>
  <p:slideViewPr>
    <p:cSldViewPr snapToGrid="0">
      <p:cViewPr varScale="1">
        <p:scale>
          <a:sx n="106" d="100"/>
          <a:sy n="106" d="100"/>
        </p:scale>
        <p:origin x="9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89D9-4143-4CE6-8C54-F02D74289DB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803F-40F5-437E-BE1A-AAEA2518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4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0DE4-FF9C-80CF-C5CC-74A127A4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64B6A-43CC-BC88-2615-C72CE1750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18CE-EB28-5DD6-B11F-C69C0BB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DF79-D6C2-44B3-8742-A22E7E2B2DFC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A965-1956-CB40-F7D8-41BA1941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6D55-6856-8978-D386-5F0DC01A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95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EAB7-07EC-1EA5-53F3-8F4275E4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24E0C-DA48-06AA-BA2E-49DDBCA76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F0FE-25F2-F159-1B9E-3CE051D0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0D43-1401-4BC0-A39D-A766495ECF36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5A323-6743-3F78-3350-91557D22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EFC33-9C19-3F3B-CC37-11CD52F7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1E061-43B9-715E-10A1-43924C056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54F26-8700-5286-046A-F18D1D71C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B5C2-B43D-EDEA-E6AC-0E7A5EFA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14FD-A691-403F-8A1F-9E3EDE8FE8F0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AD3D-3C48-B69E-8B2E-A73197BE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94E5E-E577-449C-B1E5-FED04977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1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9E84-60CD-2150-A370-2D916ABC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FB9B-E796-4A75-E099-81EE16B6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B585-9E6C-6EB7-EF7D-115EDC85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6C3CF-17B5-4FE7-A6C3-1E55F63BBB29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B97E-968F-0FDD-921C-6846DE86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786B-4A9A-5DD9-FFE4-54BF3377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84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E31E-5737-97AE-B548-C476F399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B9689-C3A0-666A-C71B-F0DE27D34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4547B-E9B5-8BCE-E253-08A353B9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1A7A-1332-4B30-AF4F-8BCB3CC4E7B6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709A-57B6-02BB-4C18-2E008E5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17F1-3E92-F3D9-78F3-9326FCB1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E794-A894-D40F-64BE-8D410705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F2C6-A7E3-B9F1-4014-740D27098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3E3D2-C77F-FBD4-344E-9F8F1EFBC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1D8CC-203D-1A00-3272-5C9F9793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C27B-0845-452C-9314-A19F69723BBD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0A68-87AE-D0B8-9C75-9538D0C9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14080-4E51-77B1-DE7C-35B79A84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6F28-653C-43CC-0F34-2CE78FEB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06BFB-CED3-31FF-C336-633076F7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558B5-2476-BE98-66C3-D309FCDD9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69734-910F-007D-4002-F9D362914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49EA7-3FB0-7A34-DE17-C2F34303A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B5B7C-620E-B71B-6E6B-73950834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F1A3-5A5F-4792-B78C-6135637B9452}" type="datetime1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80EAE-C2DA-429E-2856-E9A39FC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E504-838C-DA70-B564-044F0880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0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9578-BA9A-92B8-A46F-FA8D931F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3D9A0-FA24-33DC-6CBE-DB1E4A2D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9451-D3D4-4E42-BABA-51ED05BC4A7B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81BF0-0DE8-96DB-7CEC-E1B839CD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BFE14-C8B0-F638-FFB8-3AE6132C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0323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B7E2C-525A-20B9-5ABD-B1F52212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536A-191E-4FD3-9217-AC0125948861}" type="datetime1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A35DC-A81D-D970-E468-E6E7B757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F316-B2B0-A721-09FC-6CF0F365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969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2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158-EA36-B587-0F1E-F8F8A4F1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835D-F4EB-9C46-9D4D-9767BE30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17DB-6CBC-E581-B2D4-E4EBC1115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07D0D-F212-A2D4-82A7-5EC7440B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C3400-7673-4D56-AFCD-41352542AA5B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36903-15A5-473D-5C6E-162F415B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E457D-CA0C-E56D-EDCA-5301AC1F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514E-03CF-9826-EE9B-7ACFB127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1131C-326F-042B-16D4-A65F9D0F2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A72E3-AD5B-5CD6-4991-51F45174F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87A13-CE50-8513-985C-D2C7D862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DF79-0AD1-4A96-B09E-944AF8ACECDD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61B45-13B0-76C7-8BAC-96EBF79D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A6D0D-C224-73DC-0143-0881479E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7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C8D14-FE37-35F9-6FC5-1BBE5802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BFB97-4B6A-F842-15DB-F6915CC92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6798-148C-2E16-43F6-3E69880A9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B097-4004-4718-A94A-9D119BA8F2F4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81AC-BEE3-A42E-6ACF-BDFF7D14A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3639E-8602-86E4-86A5-EF2B46162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452.png"/><Relationship Id="rId3" Type="http://schemas.openxmlformats.org/officeDocument/2006/relationships/image" Target="../media/image670.png"/><Relationship Id="rId7" Type="http://schemas.openxmlformats.org/officeDocument/2006/relationships/image" Target="../media/image1000.png"/><Relationship Id="rId12" Type="http://schemas.openxmlformats.org/officeDocument/2006/relationships/image" Target="../media/image44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432.png"/><Relationship Id="rId5" Type="http://schemas.openxmlformats.org/officeDocument/2006/relationships/image" Target="../media/image810.png"/><Relationship Id="rId15" Type="http://schemas.openxmlformats.org/officeDocument/2006/relationships/image" Target="../media/image4710.png"/><Relationship Id="rId10" Type="http://schemas.openxmlformats.org/officeDocument/2006/relationships/image" Target="../media/image421.png"/><Relationship Id="rId4" Type="http://schemas.openxmlformats.org/officeDocument/2006/relationships/image" Target="../media/image710.png"/><Relationship Id="rId9" Type="http://schemas.openxmlformats.org/officeDocument/2006/relationships/image" Target="../media/image411.png"/><Relationship Id="rId14" Type="http://schemas.openxmlformats.org/officeDocument/2006/relationships/image" Target="../media/image46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122.png"/><Relationship Id="rId26" Type="http://schemas.openxmlformats.org/officeDocument/2006/relationships/image" Target="../media/image131.png"/><Relationship Id="rId39" Type="http://schemas.openxmlformats.org/officeDocument/2006/relationships/image" Target="../media/image290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42" Type="http://schemas.openxmlformats.org/officeDocument/2006/relationships/image" Target="../media/image51.png"/><Relationship Id="rId7" Type="http://schemas.openxmlformats.org/officeDocument/2006/relationships/image" Target="../media/image721.png"/><Relationship Id="rId2" Type="http://schemas.openxmlformats.org/officeDocument/2006/relationships/image" Target="../media/image1010.png"/><Relationship Id="rId16" Type="http://schemas.openxmlformats.org/officeDocument/2006/relationships/image" Target="../media/image1100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89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270.png"/><Relationship Id="rId40" Type="http://schemas.openxmlformats.org/officeDocument/2006/relationships/image" Target="../media/image300.png"/><Relationship Id="rId45" Type="http://schemas.openxmlformats.org/officeDocument/2006/relationships/image" Target="../media/image691.png"/><Relationship Id="rId5" Type="http://schemas.openxmlformats.org/officeDocument/2006/relationships/image" Target="../media/image238.png"/><Relationship Id="rId15" Type="http://schemas.openxmlformats.org/officeDocument/2006/relationships/image" Target="../media/image99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24.png"/><Relationship Id="rId49" Type="http://schemas.openxmlformats.org/officeDocument/2006/relationships/image" Target="../media/image146.png"/><Relationship Id="rId10" Type="http://schemas.openxmlformats.org/officeDocument/2006/relationships/image" Target="../media/image8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4" Type="http://schemas.openxmlformats.org/officeDocument/2006/relationships/image" Target="../media/image650.png"/><Relationship Id="rId4" Type="http://schemas.openxmlformats.org/officeDocument/2006/relationships/image" Target="../media/image237.png"/><Relationship Id="rId9" Type="http://schemas.openxmlformats.org/officeDocument/2006/relationships/image" Target="../media/image741.png"/><Relationship Id="rId14" Type="http://schemas.openxmlformats.org/officeDocument/2006/relationships/image" Target="../media/image98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43" Type="http://schemas.openxmlformats.org/officeDocument/2006/relationships/image" Target="../media/image61.png"/><Relationship Id="rId48" Type="http://schemas.openxmlformats.org/officeDocument/2006/relationships/image" Target="../media/image242.png"/><Relationship Id="rId8" Type="http://schemas.openxmlformats.org/officeDocument/2006/relationships/image" Target="../media/image730.png"/><Relationship Id="rId3" Type="http://schemas.openxmlformats.org/officeDocument/2006/relationships/image" Target="../media/image23.png"/><Relationship Id="rId12" Type="http://schemas.openxmlformats.org/officeDocument/2006/relationships/image" Target="../media/image90.png"/><Relationship Id="rId17" Type="http://schemas.openxmlformats.org/officeDocument/2006/relationships/image" Target="../media/image120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280.png"/><Relationship Id="rId46" Type="http://schemas.openxmlformats.org/officeDocument/2006/relationships/image" Target="../media/image25.png"/><Relationship Id="rId20" Type="http://schemas.openxmlformats.org/officeDocument/2006/relationships/image" Target="../media/image125.png"/><Relationship Id="rId41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7" Type="http://schemas.openxmlformats.org/officeDocument/2006/relationships/image" Target="../media/image75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1.png"/><Relationship Id="rId4" Type="http://schemas.openxmlformats.org/officeDocument/2006/relationships/image" Target="../media/image7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4.png"/><Relationship Id="rId5" Type="http://schemas.openxmlformats.org/officeDocument/2006/relationships/image" Target="../media/image49.png"/><Relationship Id="rId10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3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374BE-0883-4AF8-5BC1-5A60CADC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2E8B08-1E80-5F58-574F-304F8486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08"/>
            <a:ext cx="5026269" cy="6110936"/>
          </a:xfrm>
        </p:spPr>
        <p:txBody>
          <a:bodyPr>
            <a:normAutofit/>
          </a:bodyPr>
          <a:lstStyle/>
          <a:p>
            <a:pPr marL="0" indent="0"/>
            <a:r>
              <a:rPr lang="en-US" sz="4400" dirty="0"/>
              <a:t>CMSC 28100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Introduction to </a:t>
            </a:r>
            <a:r>
              <a:rPr lang="en-US" sz="4400" b="1" dirty="0">
                <a:solidFill>
                  <a:schemeClr val="accent1"/>
                </a:solidFill>
              </a:rPr>
              <a:t>Complexity Theory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/>
              <a:t>Autumn 2025</a:t>
            </a:r>
            <a:br>
              <a:rPr lang="en-US" sz="2800" dirty="0"/>
            </a:br>
            <a:r>
              <a:rPr lang="en-US" sz="2800" dirty="0"/>
              <a:t>Instructor: William Hoza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BD8EF-803A-BE43-CA67-9D61EA6BA713}"/>
              </a:ext>
            </a:extLst>
          </p:cNvPr>
          <p:cNvSpPr txBox="1"/>
          <p:nvPr/>
        </p:nvSpPr>
        <p:spPr>
          <a:xfrm>
            <a:off x="6096000" y="1174536"/>
            <a:ext cx="52578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700" dirty="0"/>
              <a:t>⏳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50287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354F7-0ED1-BB3A-7FCB-59A634DD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1BCBD-5385-AC93-ABB7-7CA1580456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1BCBD-5385-AC93-ABB7-7CA158045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F48FB-1442-404D-B2FF-30B12D9138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6652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Definition: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-hard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 languages are the </a:t>
                </a:r>
                <a:r>
                  <a:rPr lang="en-US" dirty="0">
                    <a:solidFill>
                      <a:schemeClr val="accent1"/>
                    </a:solidFill>
                  </a:rPr>
                  <a:t>hardest languages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-complete, then the </a:t>
                </a:r>
                <a:r>
                  <a:rPr lang="en-US" dirty="0">
                    <a:solidFill>
                      <a:schemeClr val="accent1"/>
                    </a:solidFill>
                  </a:rPr>
                  <a:t>language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can be said to “capture” / “express” the </a:t>
                </a:r>
                <a:r>
                  <a:rPr lang="en-US" dirty="0">
                    <a:solidFill>
                      <a:schemeClr val="accent1"/>
                    </a:solidFill>
                  </a:rPr>
                  <a:t>entire complexity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We will eventually prove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F48FB-1442-404D-B2FF-30B12D913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665219"/>
              </a:xfrm>
              <a:blipFill>
                <a:blip r:embed="rId3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0EA92-324F-F992-81E5-75E4C496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6B51-5344-E306-BBBD-117916F5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273517-9FEF-3873-7E9D-B518047D4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 languages are </a:t>
                </a:r>
                <a:r>
                  <a:rPr lang="en-US" dirty="0">
                    <a:solidFill>
                      <a:schemeClr val="accent1"/>
                    </a:solidFill>
                  </a:rPr>
                  <a:t>probably</a:t>
                </a:r>
                <a:r>
                  <a:rPr lang="en-US" dirty="0"/>
                  <a:t> not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273517-9FEF-3873-7E9D-B518047D4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00D4AC-C3E4-82D0-549B-523592CF3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137" y="1843210"/>
                <a:ext cx="1146138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an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 language</a:t>
                </a:r>
              </a:p>
              <a:p>
                <a:r>
                  <a:rPr lang="en-US" b="1" dirty="0"/>
                  <a:t>Claim: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if and only 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Proof: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⇐</m:t>
                        </m:r>
                      </m:e>
                    </m:d>
                  </m:oMath>
                </a14:m>
                <a:r>
                  <a:rPr lang="en-US" dirty="0"/>
                  <a:t> This holds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✔️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e>
                    </m:d>
                  </m:oMath>
                </a14:m>
                <a:r>
                  <a:rPr lang="en-US" dirty="0"/>
                  <a:t> This holds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-hard ✔️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00D4AC-C3E4-82D0-549B-523592CF3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137" y="1843210"/>
                <a:ext cx="11461389" cy="4351338"/>
              </a:xfrm>
              <a:blipFill>
                <a:blip r:embed="rId3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32D78-EAE5-388F-7EB0-815AE014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79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72CE2D-5113-8662-1125-D445A3114C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72CE2D-5113-8662-1125-D445A3114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FCAA-C027-1328-93EA-3E360001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1A9460-113E-47CA-C5F1-D49E2E72DF15}"/>
              </a:ext>
            </a:extLst>
          </p:cNvPr>
          <p:cNvSpPr/>
          <p:nvPr/>
        </p:nvSpPr>
        <p:spPr>
          <a:xfrm>
            <a:off x="6734908" y="2927838"/>
            <a:ext cx="3569677" cy="3563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F3EE4-D75A-343A-5532-883F426A23D2}"/>
              </a:ext>
            </a:extLst>
          </p:cNvPr>
          <p:cNvGrpSpPr/>
          <p:nvPr/>
        </p:nvGrpSpPr>
        <p:grpSpPr>
          <a:xfrm>
            <a:off x="8102111" y="5245547"/>
            <a:ext cx="835270" cy="1003042"/>
            <a:chOff x="3068515" y="5149540"/>
            <a:chExt cx="835270" cy="1003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5C513E-4FC9-F423-3071-7B0D8791CEC2}"/>
                </a:ext>
              </a:extLst>
            </p:cNvPr>
            <p:cNvSpPr/>
            <p:nvPr/>
          </p:nvSpPr>
          <p:spPr>
            <a:xfrm>
              <a:off x="3068515" y="5149540"/>
              <a:ext cx="835270" cy="1003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/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/>
              <p:nvPr/>
            </p:nvSpPr>
            <p:spPr>
              <a:xfrm>
                <a:off x="8246639" y="4324574"/>
                <a:ext cx="575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39" y="4324574"/>
                <a:ext cx="5752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F3DFFE2D-563F-3118-6831-158852E22CCA}"/>
              </a:ext>
            </a:extLst>
          </p:cNvPr>
          <p:cNvSpPr/>
          <p:nvPr/>
        </p:nvSpPr>
        <p:spPr>
          <a:xfrm rot="10800000">
            <a:off x="6373007" y="-2480389"/>
            <a:ext cx="4322562" cy="6216182"/>
          </a:xfrm>
          <a:prstGeom prst="arc">
            <a:avLst>
              <a:gd name="adj1" fmla="val 10851198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/>
              <p:nvPr/>
            </p:nvSpPr>
            <p:spPr>
              <a:xfrm>
                <a:off x="7825153" y="3122310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153" y="3122310"/>
                <a:ext cx="1688123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/>
              <p:nvPr/>
            </p:nvSpPr>
            <p:spPr>
              <a:xfrm>
                <a:off x="7977875" y="1195339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-hard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75" y="1195339"/>
                <a:ext cx="1688123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105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87419E-3A9F-3F56-E60C-928C531BF4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Proving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87419E-3A9F-3F56-E60C-928C531BF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D4E07-EC23-E2DD-7901-4D66B1014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prove that several interesting languages, including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r>
                  <a:rPr lang="en-US" dirty="0"/>
                  <a:t>, are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</a:t>
                </a:r>
              </a:p>
              <a:p>
                <a:r>
                  <a:rPr lang="en-US" dirty="0"/>
                  <a:t>This will provide </a:t>
                </a:r>
                <a:r>
                  <a:rPr lang="en-US" dirty="0">
                    <a:solidFill>
                      <a:schemeClr val="accent1"/>
                    </a:solidFill>
                  </a:rPr>
                  <a:t>evidence</a:t>
                </a:r>
                <a:r>
                  <a:rPr lang="en-US" dirty="0"/>
                  <a:t> that these languages are intractable</a:t>
                </a:r>
              </a:p>
              <a:p>
                <a:r>
                  <a:rPr lang="en-US" dirty="0"/>
                  <a:t>First example: The </a:t>
                </a:r>
                <a:r>
                  <a:rPr lang="en-US" dirty="0">
                    <a:solidFill>
                      <a:schemeClr val="accent1"/>
                    </a:solidFill>
                  </a:rPr>
                  <a:t>circuit satisfiability</a:t>
                </a:r>
                <a:r>
                  <a:rPr lang="en-US" dirty="0"/>
                  <a:t>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D4E07-EC23-E2DD-7901-4D66B1014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36F38-ED8F-8288-5958-90253604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4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E91C-D985-53A2-CAB5-924BBE59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satisfiability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1289F-EC74-56BF-B85F-FF6012CFD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237" y="1825625"/>
                <a:ext cx="11218985" cy="4351338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-output circuit</a:t>
                </a:r>
              </a:p>
              <a:p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satisfiable</a:t>
                </a:r>
                <a:r>
                  <a:rPr lang="en-US" dirty="0"/>
                  <a:t> if there exists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1289F-EC74-56BF-B85F-FF6012CFD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237" y="1825625"/>
                <a:ext cx="11218985" cy="4351338"/>
              </a:xfrm>
              <a:blipFill>
                <a:blip r:embed="rId2"/>
                <a:stretch>
                  <a:fillRect l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C2247-7B89-C600-5C14-C17F5378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89FBA54-0422-5D10-31CB-46126A5E2CE5}"/>
              </a:ext>
            </a:extLst>
          </p:cNvPr>
          <p:cNvGrpSpPr/>
          <p:nvPr/>
        </p:nvGrpSpPr>
        <p:grpSpPr>
          <a:xfrm>
            <a:off x="7186342" y="452147"/>
            <a:ext cx="1472177" cy="2182370"/>
            <a:chOff x="844631" y="4279206"/>
            <a:chExt cx="1472177" cy="21823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7D5DC832-D1B2-F5A5-6220-3C19A11726C6}"/>
                    </a:ext>
                  </a:extLst>
                </p:cNvPr>
                <p:cNvSpPr/>
                <p:nvPr/>
              </p:nvSpPr>
              <p:spPr>
                <a:xfrm>
                  <a:off x="1979948" y="4763442"/>
                  <a:ext cx="297366" cy="2973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7D5DC832-D1B2-F5A5-6220-3C19A11726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948" y="4763442"/>
                  <a:ext cx="297366" cy="29736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979F986-506F-3754-1239-5B4F95020A7E}"/>
                </a:ext>
              </a:extLst>
            </p:cNvPr>
            <p:cNvCxnSpPr>
              <a:cxnSpLocks/>
              <a:stCxn id="24" idx="7"/>
              <a:endCxn id="6" idx="3"/>
            </p:cNvCxnSpPr>
            <p:nvPr/>
          </p:nvCxnSpPr>
          <p:spPr>
            <a:xfrm flipV="1">
              <a:off x="1726211" y="5017260"/>
              <a:ext cx="297285" cy="439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8E9392-F3C1-04F6-8861-CC11967E979E}"/>
                    </a:ext>
                  </a:extLst>
                </p:cNvPr>
                <p:cNvSpPr txBox="1"/>
                <p:nvPr/>
              </p:nvSpPr>
              <p:spPr>
                <a:xfrm>
                  <a:off x="1900495" y="6092244"/>
                  <a:ext cx="416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8E9392-F3C1-04F6-8861-CC11967E9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495" y="6092244"/>
                  <a:ext cx="41631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4594B2-13B5-3F13-A1E2-16F1895E23EA}"/>
                </a:ext>
              </a:extLst>
            </p:cNvPr>
            <p:cNvCxnSpPr>
              <a:cxnSpLocks/>
              <a:stCxn id="10" idx="0"/>
              <a:endCxn id="6" idx="4"/>
            </p:cNvCxnSpPr>
            <p:nvPr/>
          </p:nvCxnSpPr>
          <p:spPr>
            <a:xfrm flipV="1">
              <a:off x="2108652" y="5060808"/>
              <a:ext cx="19979" cy="10314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FCFB0B2-9066-1A8D-B301-0447F41A73DA}"/>
                    </a:ext>
                  </a:extLst>
                </p:cNvPr>
                <p:cNvSpPr/>
                <p:nvPr/>
              </p:nvSpPr>
              <p:spPr>
                <a:xfrm>
                  <a:off x="1472393" y="4279206"/>
                  <a:ext cx="297366" cy="2973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FCFB0B2-9066-1A8D-B301-0447F41A7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393" y="4279206"/>
                  <a:ext cx="297366" cy="29736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052992-8E35-A779-5A66-E31DD2339D7F}"/>
                </a:ext>
              </a:extLst>
            </p:cNvPr>
            <p:cNvCxnSpPr>
              <a:cxnSpLocks/>
              <a:stCxn id="6" idx="1"/>
              <a:endCxn id="14" idx="5"/>
            </p:cNvCxnSpPr>
            <p:nvPr/>
          </p:nvCxnSpPr>
          <p:spPr>
            <a:xfrm flipH="1" flipV="1">
              <a:off x="1726211" y="4533024"/>
              <a:ext cx="297285" cy="273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0469E1F-613C-45D2-810E-DB45852CD185}"/>
                    </a:ext>
                  </a:extLst>
                </p:cNvPr>
                <p:cNvSpPr/>
                <p:nvPr/>
              </p:nvSpPr>
              <p:spPr>
                <a:xfrm>
                  <a:off x="963578" y="4815818"/>
                  <a:ext cx="297366" cy="2973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0469E1F-613C-45D2-810E-DB45852CD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78" y="4815818"/>
                  <a:ext cx="297366" cy="29736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5D226E-30A3-5A5C-7D03-1117462C4048}"/>
                </a:ext>
              </a:extLst>
            </p:cNvPr>
            <p:cNvCxnSpPr>
              <a:cxnSpLocks/>
              <a:stCxn id="18" idx="7"/>
              <a:endCxn id="14" idx="3"/>
            </p:cNvCxnSpPr>
            <p:nvPr/>
          </p:nvCxnSpPr>
          <p:spPr>
            <a:xfrm flipV="1">
              <a:off x="1217396" y="4533024"/>
              <a:ext cx="298545" cy="326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BCB8DFC-4049-2B27-FF7F-CBB6F183E675}"/>
                    </a:ext>
                  </a:extLst>
                </p:cNvPr>
                <p:cNvSpPr txBox="1"/>
                <p:nvPr/>
              </p:nvSpPr>
              <p:spPr>
                <a:xfrm>
                  <a:off x="844631" y="6092244"/>
                  <a:ext cx="416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BCB8DFC-4049-2B27-FF7F-CBB6F183E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631" y="6092244"/>
                  <a:ext cx="4163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96126CD-CE7D-CAF0-D382-76CB44E1CC2C}"/>
                    </a:ext>
                  </a:extLst>
                </p:cNvPr>
                <p:cNvSpPr/>
                <p:nvPr/>
              </p:nvSpPr>
              <p:spPr>
                <a:xfrm>
                  <a:off x="1472393" y="5413224"/>
                  <a:ext cx="297366" cy="2973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¬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96126CD-CE7D-CAF0-D382-76CB44E1C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393" y="5413224"/>
                  <a:ext cx="297366" cy="29736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3089681-0523-1C4F-E9AC-FE45A416479D}"/>
                </a:ext>
              </a:extLst>
            </p:cNvPr>
            <p:cNvCxnSpPr>
              <a:cxnSpLocks/>
              <a:stCxn id="24" idx="1"/>
              <a:endCxn id="18" idx="5"/>
            </p:cNvCxnSpPr>
            <p:nvPr/>
          </p:nvCxnSpPr>
          <p:spPr>
            <a:xfrm flipH="1" flipV="1">
              <a:off x="1217396" y="5069636"/>
              <a:ext cx="298545" cy="3871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63C3CD-1719-84B8-2DB0-6F1285C567BC}"/>
                </a:ext>
              </a:extLst>
            </p:cNvPr>
            <p:cNvCxnSpPr>
              <a:cxnSpLocks/>
              <a:stCxn id="22" idx="0"/>
              <a:endCxn id="18" idx="4"/>
            </p:cNvCxnSpPr>
            <p:nvPr/>
          </p:nvCxnSpPr>
          <p:spPr>
            <a:xfrm flipV="1">
              <a:off x="1052788" y="5113184"/>
              <a:ext cx="59473" cy="979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C8B5FA9-C5D7-DD4C-83E3-41DA2F675BFC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V="1">
              <a:off x="1159839" y="5667042"/>
              <a:ext cx="356102" cy="4981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89F7E1-47CB-4B3D-62FC-662C7D7B6944}"/>
              </a:ext>
            </a:extLst>
          </p:cNvPr>
          <p:cNvSpPr txBox="1"/>
          <p:nvPr/>
        </p:nvSpPr>
        <p:spPr>
          <a:xfrm>
            <a:off x="9448800" y="1345160"/>
            <a:ext cx="20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Satisfiable ✔️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DE69C-2445-20A0-9627-F5EFB386C808}"/>
              </a:ext>
            </a:extLst>
          </p:cNvPr>
          <p:cNvSpPr txBox="1"/>
          <p:nvPr/>
        </p:nvSpPr>
        <p:spPr>
          <a:xfrm>
            <a:off x="9524431" y="5013393"/>
            <a:ext cx="2344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Unsatisfiable ❌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F01C242-3E30-1FD8-D308-FFC2333E9DBC}"/>
              </a:ext>
            </a:extLst>
          </p:cNvPr>
          <p:cNvGrpSpPr/>
          <p:nvPr/>
        </p:nvGrpSpPr>
        <p:grpSpPr>
          <a:xfrm>
            <a:off x="7305289" y="3994593"/>
            <a:ext cx="1878848" cy="2182370"/>
            <a:chOff x="7772559" y="3995318"/>
            <a:chExt cx="1878848" cy="21823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0080C2E-19F2-ED5E-FDBA-6678F1724FF9}"/>
                    </a:ext>
                  </a:extLst>
                </p:cNvPr>
                <p:cNvSpPr/>
                <p:nvPr/>
              </p:nvSpPr>
              <p:spPr>
                <a:xfrm>
                  <a:off x="8907876" y="4479554"/>
                  <a:ext cx="297366" cy="2973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0080C2E-19F2-ED5E-FDBA-6678F1724F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876" y="4479554"/>
                  <a:ext cx="297366" cy="29736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C540115-551F-0B03-7A9B-2152170BF6D3}"/>
                    </a:ext>
                  </a:extLst>
                </p:cNvPr>
                <p:cNvSpPr txBox="1"/>
                <p:nvPr/>
              </p:nvSpPr>
              <p:spPr>
                <a:xfrm>
                  <a:off x="8828423" y="5808356"/>
                  <a:ext cx="416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C540115-551F-0B03-7A9B-2152170BF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8423" y="5808356"/>
                  <a:ext cx="4163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45250C1-6CAF-7C56-1664-768EA62D0DD0}"/>
                </a:ext>
              </a:extLst>
            </p:cNvPr>
            <p:cNvCxnSpPr>
              <a:cxnSpLocks/>
              <a:stCxn id="20" idx="0"/>
              <a:endCxn id="16" idx="4"/>
            </p:cNvCxnSpPr>
            <p:nvPr/>
          </p:nvCxnSpPr>
          <p:spPr>
            <a:xfrm flipV="1">
              <a:off x="9036580" y="4776920"/>
              <a:ext cx="19979" cy="10314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02E3CD2-6F9E-974B-0C13-CADADD3E6996}"/>
                    </a:ext>
                  </a:extLst>
                </p:cNvPr>
                <p:cNvSpPr/>
                <p:nvPr/>
              </p:nvSpPr>
              <p:spPr>
                <a:xfrm>
                  <a:off x="8400321" y="3995318"/>
                  <a:ext cx="297366" cy="2973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02E3CD2-6F9E-974B-0C13-CADADD3E69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321" y="3995318"/>
                  <a:ext cx="297366" cy="29736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E298DE-929C-F620-4C17-FD568CCC4694}"/>
                </a:ext>
              </a:extLst>
            </p:cNvPr>
            <p:cNvCxnSpPr>
              <a:cxnSpLocks/>
              <a:stCxn id="16" idx="1"/>
              <a:endCxn id="23" idx="5"/>
            </p:cNvCxnSpPr>
            <p:nvPr/>
          </p:nvCxnSpPr>
          <p:spPr>
            <a:xfrm flipH="1" flipV="1">
              <a:off x="8654139" y="4249136"/>
              <a:ext cx="297285" cy="273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1CA8BFF-AFC4-7DDB-7FB8-25F443AFDFDE}"/>
                    </a:ext>
                  </a:extLst>
                </p:cNvPr>
                <p:cNvSpPr/>
                <p:nvPr/>
              </p:nvSpPr>
              <p:spPr>
                <a:xfrm>
                  <a:off x="7891506" y="4531930"/>
                  <a:ext cx="297366" cy="2973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1CA8BFF-AFC4-7DDB-7FB8-25F443AFDF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506" y="4531930"/>
                  <a:ext cx="297366" cy="29736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A760DC4-FC5A-9B55-8D1B-B5802773EA24}"/>
                </a:ext>
              </a:extLst>
            </p:cNvPr>
            <p:cNvCxnSpPr>
              <a:cxnSpLocks/>
              <a:stCxn id="26" idx="7"/>
              <a:endCxn id="23" idx="3"/>
            </p:cNvCxnSpPr>
            <p:nvPr/>
          </p:nvCxnSpPr>
          <p:spPr>
            <a:xfrm flipV="1">
              <a:off x="8145324" y="4249136"/>
              <a:ext cx="298545" cy="326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76105C3-BE41-834E-9290-373E74F513F9}"/>
                    </a:ext>
                  </a:extLst>
                </p:cNvPr>
                <p:cNvSpPr txBox="1"/>
                <p:nvPr/>
              </p:nvSpPr>
              <p:spPr>
                <a:xfrm>
                  <a:off x="7772559" y="5808356"/>
                  <a:ext cx="416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76105C3-BE41-834E-9290-373E74F51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559" y="5808356"/>
                  <a:ext cx="41631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F197FC8-4532-2071-A306-3A5EE18F3AE2}"/>
                    </a:ext>
                  </a:extLst>
                </p:cNvPr>
                <p:cNvSpPr/>
                <p:nvPr/>
              </p:nvSpPr>
              <p:spPr>
                <a:xfrm>
                  <a:off x="8400321" y="5129336"/>
                  <a:ext cx="297366" cy="2973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¬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F197FC8-4532-2071-A306-3A5EE18F3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321" y="5129336"/>
                  <a:ext cx="297366" cy="29736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27EA553-B805-F302-F159-FE8EA29A5129}"/>
                </a:ext>
              </a:extLst>
            </p:cNvPr>
            <p:cNvCxnSpPr>
              <a:cxnSpLocks/>
              <a:stCxn id="29" idx="1"/>
              <a:endCxn id="26" idx="5"/>
            </p:cNvCxnSpPr>
            <p:nvPr/>
          </p:nvCxnSpPr>
          <p:spPr>
            <a:xfrm flipH="1" flipV="1">
              <a:off x="8145324" y="4785748"/>
              <a:ext cx="298545" cy="3871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081D01-F95B-8AE7-27D8-DB96BC82E66D}"/>
                </a:ext>
              </a:extLst>
            </p:cNvPr>
            <p:cNvCxnSpPr>
              <a:cxnSpLocks/>
              <a:stCxn id="28" idx="0"/>
              <a:endCxn id="26" idx="4"/>
            </p:cNvCxnSpPr>
            <p:nvPr/>
          </p:nvCxnSpPr>
          <p:spPr>
            <a:xfrm flipV="1">
              <a:off x="7980716" y="4829296"/>
              <a:ext cx="59473" cy="979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309E44-BA06-F918-933F-30D691E78EF7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V="1">
              <a:off x="8087767" y="5383154"/>
              <a:ext cx="356102" cy="4981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A8DEA1A-D4E0-B82D-7C3F-DFCEDE22C247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 flipV="1">
              <a:off x="9161404" y="5432235"/>
              <a:ext cx="236185" cy="449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F51E0B0-1F33-237B-6BDB-193CA0175C59}"/>
                    </a:ext>
                  </a:extLst>
                </p:cNvPr>
                <p:cNvSpPr/>
                <p:nvPr/>
              </p:nvSpPr>
              <p:spPr>
                <a:xfrm>
                  <a:off x="9354041" y="5178417"/>
                  <a:ext cx="297366" cy="2973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¬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F51E0B0-1F33-237B-6BDB-193CA0175C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041" y="5178417"/>
                  <a:ext cx="297366" cy="29736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115502-5115-149F-1A43-6B1D656D75D9}"/>
                </a:ext>
              </a:extLst>
            </p:cNvPr>
            <p:cNvCxnSpPr>
              <a:cxnSpLocks/>
              <a:stCxn id="39" idx="1"/>
              <a:endCxn id="16" idx="5"/>
            </p:cNvCxnSpPr>
            <p:nvPr/>
          </p:nvCxnSpPr>
          <p:spPr>
            <a:xfrm flipH="1" flipV="1">
              <a:off x="9161694" y="4733372"/>
              <a:ext cx="235895" cy="4885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18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7A5708-F835-7AA7-0660-FED384F50A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Circuit satisfiability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7A5708-F835-7AA7-0660-FED384F50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2E17B6-1819-E75B-30CE-57436F4EB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0212"/>
                <a:ext cx="10515600" cy="4790632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satisfiable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Proof: Next 6 slides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2E17B6-1819-E75B-30CE-57436F4EB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0212"/>
                <a:ext cx="10515600" cy="4790632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55EBE-C2E9-C969-F45D-B1EB30E6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8F056F-602A-0822-9CA0-41182945CC41}"/>
                  </a:ext>
                </a:extLst>
              </p:cNvPr>
              <p:cNvSpPr/>
              <p:nvPr/>
            </p:nvSpPr>
            <p:spPr>
              <a:xfrm>
                <a:off x="2624137" y="3083156"/>
                <a:ext cx="6943725" cy="98818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-complete.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8F056F-602A-0822-9CA0-41182945C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37" y="3083156"/>
                <a:ext cx="6943725" cy="988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0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D7FF51-EEA2-7901-C0FF-8D14E12F36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D7FF51-EEA2-7901-C0FF-8D14E12F3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C9BD7-1E02-D296-1EF4-6F3508BC5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-output circuit: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at random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			(recall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Accept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; reject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C9BD7-1E02-D296-1EF4-6F3508BC5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DEE86-379B-2DB5-8B8B-656ED198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6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7681837-249B-484A-B297-5E8226082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2027-10E5-5BC2-E516-3B33679FA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913"/>
            <a:ext cx="10515600" cy="1325563"/>
          </a:xfrm>
        </p:spPr>
        <p:txBody>
          <a:bodyPr/>
          <a:lstStyle/>
          <a:p>
            <a:r>
              <a:rPr lang="en-US" dirty="0"/>
              <a:t>Code as data </a:t>
            </a:r>
            <a:r>
              <a:rPr lang="en-US" dirty="0">
                <a:latin typeface="Californian FB" panose="0207040306080B030204" pitchFamily="18" charset="0"/>
              </a:rPr>
              <a:t>IV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D8097-9EFD-D1EF-E0CD-F4F069CB1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874" y="1599406"/>
                <a:ext cx="6710631" cy="5256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prove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-hard, we need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we will </a:t>
                </a:r>
                <a:r>
                  <a:rPr lang="en-US" dirty="0">
                    <a:solidFill>
                      <a:schemeClr val="accent1"/>
                    </a:solidFill>
                  </a:rPr>
                  <a:t>construct a circuit </a:t>
                </a:r>
                <a:r>
                  <a:rPr lang="en-US" dirty="0"/>
                  <a:t>that is satisfiable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Idea: Build a “verification circuit”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D8097-9EFD-D1EF-E0CD-F4F069CB1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874" y="1599406"/>
                <a:ext cx="6710631" cy="5256563"/>
              </a:xfrm>
              <a:blipFill>
                <a:blip r:embed="rId2"/>
                <a:stretch>
                  <a:fillRect l="-1635" r="-1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3B4C-85B3-46A9-D34A-7C6BCCCA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38D45D-3AEC-5D46-9AE3-C8873BC2E384}"/>
              </a:ext>
            </a:extLst>
          </p:cNvPr>
          <p:cNvGrpSpPr/>
          <p:nvPr/>
        </p:nvGrpSpPr>
        <p:grpSpPr>
          <a:xfrm>
            <a:off x="7537385" y="432594"/>
            <a:ext cx="4127500" cy="4446890"/>
            <a:chOff x="7537385" y="432594"/>
            <a:chExt cx="4127500" cy="4446890"/>
          </a:xfrm>
        </p:grpSpPr>
        <p:pic>
          <p:nvPicPr>
            <p:cNvPr id="6" name="Picture 5" descr="A drawing of hands and a pen&#10;&#10;AI-generated content may be incorrect.">
              <a:extLst>
                <a:ext uri="{FF2B5EF4-FFF2-40B4-BE49-F238E27FC236}">
                  <a16:creationId xmlns:a16="http://schemas.microsoft.com/office/drawing/2014/main" id="{5D64B49D-C6CB-95D2-8DF7-424207DC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385" y="432594"/>
              <a:ext cx="4127500" cy="35687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A2BA29-6695-78D8-D94C-EA07B5F5FC85}"/>
                </a:ext>
              </a:extLst>
            </p:cNvPr>
            <p:cNvSpPr txBox="1"/>
            <p:nvPr/>
          </p:nvSpPr>
          <p:spPr>
            <a:xfrm>
              <a:off x="7822340" y="4233153"/>
              <a:ext cx="3799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“Drawing Hands.”</a:t>
              </a:r>
            </a:p>
            <a:p>
              <a:r>
                <a:rPr lang="en-US" dirty="0"/>
                <a:t>(1948 lithograph by M. C. Escher)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CB8E6-28FA-9034-A505-408B465B7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5D25-DA67-1013-646C-6AFD8C4A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08"/>
            <a:ext cx="10515600" cy="1325563"/>
          </a:xfrm>
        </p:spPr>
        <p:txBody>
          <a:bodyPr/>
          <a:lstStyle/>
          <a:p>
            <a:r>
              <a:rPr lang="en-US" dirty="0"/>
              <a:t>Constructing the verification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DAF1C1-7750-AD0D-ADBC-8989ACC79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300" y="2007909"/>
                <a:ext cx="11531600" cy="44246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a poly-time verifier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certificates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if and only if there exists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DAF1C1-7750-AD0D-ADBC-8989ACC79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2007909"/>
                <a:ext cx="11531600" cy="4424683"/>
              </a:xfrm>
              <a:blipFill>
                <a:blip r:embed="rId2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2837C-6C62-D808-EA62-D7ABD00D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93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D32343E-BCF4-BEB0-C2E5-B6AEFF7C3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3D667F-7344-B5FF-398C-F1F0AEA838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825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Circuit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3D667F-7344-B5FF-398C-F1F0AEA83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825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B3CF4-AB1A-35A8-FEDA-DB158B941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11" y="1227667"/>
                <a:ext cx="3905312" cy="56120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 1: Construct a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that simulates the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(Recall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PSIZE</m:t>
                    </m:r>
                  </m:oMath>
                </a14:m>
                <a:r>
                  <a:rPr lang="en-US" dirty="0"/>
                  <a:t> proof)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B3CF4-AB1A-35A8-FEDA-DB158B941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11" y="1227667"/>
                <a:ext cx="3905312" cy="5612078"/>
              </a:xfrm>
              <a:blipFill>
                <a:blip r:embed="rId3"/>
                <a:stretch>
                  <a:fillRect l="-2813" r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C2F8F-56D1-7356-EB85-D58A2DAD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5241E0-7EC2-0B92-594E-0EAA160037D1}"/>
              </a:ext>
            </a:extLst>
          </p:cNvPr>
          <p:cNvGrpSpPr/>
          <p:nvPr/>
        </p:nvGrpSpPr>
        <p:grpSpPr>
          <a:xfrm>
            <a:off x="4776124" y="4789342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B80499C-5B64-8C53-4B09-D1B4B12C7004}"/>
                    </a:ext>
                  </a:extLst>
                </p:cNvPr>
                <p:cNvSpPr/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7B80499C-5B64-8C53-4B09-D1B4B12C70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C2F0C0-D472-67A2-0213-4DEB5765A465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9893196-9AEA-422F-C41A-D398789B1B34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9410AF1-3F74-0F4D-6A2B-73DB6000A3CC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94899FF-E78D-2C98-29D1-537F1FC07A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C055DE-2A1F-5D8A-42A1-0B51A5F3B5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6F914CA-9F4C-D72F-7914-DE56A69E3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2ABFCF-C6BD-DBF1-E88D-512292771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C7DD1AF-569E-77AD-430E-D055DAC28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131392D-C0B4-9D00-DB49-0E4940DB22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7208131-CA84-83C9-C920-E3C176A3D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721EDED-FF32-4819-5328-D2A706FB92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D03B955-2080-35F2-B914-D66232C9A2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3A6DE75-A5AF-A800-D2A9-09DBD2C26C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EBCB7C3-EC8A-6F9A-C7EA-EF757640A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F854B53-7560-BC22-426D-C98B1D5F40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2CDAB5E-691B-3EB3-102E-0EB29A6A1E91}"/>
              </a:ext>
            </a:extLst>
          </p:cNvPr>
          <p:cNvGrpSpPr/>
          <p:nvPr/>
        </p:nvGrpSpPr>
        <p:grpSpPr>
          <a:xfrm>
            <a:off x="5312838" y="4787407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4A07EE5-E60E-2201-EF56-5F5CFA882FB7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4A07EE5-E60E-2201-EF56-5F5CFA882F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339055A-3FF1-E5B1-0DB6-49521667A95B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8ABC5-E4E4-0F39-2406-7EE87A5AA46B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6FE04F7-6056-F447-7123-FAF309FE4295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BCE2614-6B8C-C3C0-88FC-890D158C5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3CF23B2-E0E8-07F2-8E48-580712E5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79BCF2B-C426-36C8-62B7-3FA6BF991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2B3A3E9-D57B-CC33-D356-72689D463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6647DC7-1C46-A92E-FBB3-D752D3316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055E200-3263-5632-7D5A-EF20556EF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28850FE-F8B6-0D93-FCBF-B64190A21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946E476-3514-BBC2-752B-5C6AE3691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5499BAC-4B03-4A14-DB8E-C47FC35F5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EC9B89E-2249-126D-BEFF-AAFF2F5DA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D970876-ED37-A74F-8D44-4630D94C2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88DBD6-1F97-346C-F018-8DBAA672A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5857-09A1-06DB-77C6-4CB9850FAC7C}"/>
              </a:ext>
            </a:extLst>
          </p:cNvPr>
          <p:cNvGrpSpPr/>
          <p:nvPr/>
        </p:nvGrpSpPr>
        <p:grpSpPr>
          <a:xfrm>
            <a:off x="5849552" y="4787085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84C500A2-01B2-75E7-F2E9-8717B174D191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84C500A2-01B2-75E7-F2E9-8717B174D1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52384C2-67AB-5AD7-0506-92C1B01A9B35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8079A81-EE0D-1A23-ECF7-614368C42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4F0C6D9-5399-9B7D-3FD1-E968424D60F0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B365E3-CD33-33F9-068B-59CFD8424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2CF04B5-6FC0-399A-009D-1B73DB7C9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9B31-A44F-8CC2-2C05-E4FB5A776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06C8822-F814-91EE-E917-E25ABE132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5496DAE-A893-8B9A-D79A-B0C719C4B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A5F479A-BAC1-EC72-7E34-1D714D39C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05CAD1A-43BE-B169-36ED-6ADFDC2E7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086D042-A406-3D5E-C0D4-B0293F465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4BEE8D5-36F6-4243-9C68-321EE7619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48EE782-49F1-1B99-896B-C5917E7FA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B405737-62CF-4278-75C5-BFBBB99E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55A3A21-0471-224E-0634-A66DF69600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E000851-FAE8-2408-1D2C-78F3E500D76F}"/>
              </a:ext>
            </a:extLst>
          </p:cNvPr>
          <p:cNvGrpSpPr/>
          <p:nvPr/>
        </p:nvGrpSpPr>
        <p:grpSpPr>
          <a:xfrm>
            <a:off x="6386262" y="4789835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D453680-0C32-37F3-EB32-C07E07B3F233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D453680-0C32-37F3-EB32-C07E07B3F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BC5BF7F-458D-849C-3578-48910E0DD54D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7776AA4-DB7E-41ED-1E17-052D334A2E09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FC77556-CEFF-25D8-F076-878EE2251D4B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E2708FA-5DEA-0660-DC98-95F8955AC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0EAC034-0441-30D6-0BEC-E97FA0415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48702F2-FE08-AB08-3AB4-7A8256A51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64C34B7-A929-24B5-7BD7-DBF9D6E30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051E1FE-4E0E-020F-0991-F14E2714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A7692F0-D4C0-4FE1-9B84-A855C39AF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C5EA072-9FED-30C5-460E-56F444465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2A7480C-BE7D-E0C7-9E3F-358029EB7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90346C5-52BF-216A-E687-283D85BB5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7254FC-A3DA-9129-9213-DD6BB1F12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2AB5019-185C-9D8F-1538-5F93C725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8E2C29F-22EF-8DA3-A19F-E96EDB318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A5C6332-4751-15A8-3820-18BBF72BEC13}"/>
              </a:ext>
            </a:extLst>
          </p:cNvPr>
          <p:cNvGrpSpPr/>
          <p:nvPr/>
        </p:nvGrpSpPr>
        <p:grpSpPr>
          <a:xfrm>
            <a:off x="6922978" y="478838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2D666670-42E4-59AE-9235-09CBFBF564B2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2D666670-42E4-59AE-9235-09CBFBF564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CFFA876-2033-2A5F-E507-777C57CA9AA7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FD4DC6A-2432-6D4C-7BB6-20A6836EF1D7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C1D5BF8-0873-BAAD-B1CD-E2210FDD137E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D090BB0-E58D-0213-A59A-6B146201C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A7C7D85-04E9-1F48-AEA6-A56C32226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D19DB6C-5989-BCC1-81F1-5F1E086DC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EBBAE2-AB4D-FB59-016A-41D8550AB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7CEEEC1-7891-5030-E7E0-0DD7387FE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62F0E1A-7D29-6593-8C36-645104165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E970013-9064-C4ED-EE36-4E75370E30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A09BF85-8074-3F25-D55B-77E533771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2B75873-1E40-497A-457F-68BB63FFD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CE6F928-B712-8BE3-9204-BC728EE96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84AF0B0-C11F-BAB5-2EB6-F4EE13321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F881A42-23C8-844E-C6B0-37F87C490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7E50C7A-CC6D-D128-E071-71B18E9BC981}"/>
              </a:ext>
            </a:extLst>
          </p:cNvPr>
          <p:cNvGrpSpPr/>
          <p:nvPr/>
        </p:nvGrpSpPr>
        <p:grpSpPr>
          <a:xfrm>
            <a:off x="7459689" y="478838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D8D54D3-E605-819D-6D3D-B05C3B7589A6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D8D54D3-E605-819D-6D3D-B05C3B7589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CF016CA-5A36-6271-6073-F32E92DE5AC2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0E0B97F-1AB3-5644-A8EF-17EFE0C49414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FC97412-7324-15B1-2460-72763DF2D411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838C048-0401-D431-66CD-C5861241D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4198162-4B52-DC58-A2D1-44F75C5D0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5DBCEA7-0DE5-4DB0-6E42-0C37D55B7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7028051-AA4B-9DB7-E937-1B3C597FE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7B9DAA0-84FD-FED7-F163-ACF974FA9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3C0879E-9BE3-60E2-2E43-E2CEEAB64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2DF0897-8633-C3ED-7A2D-D7C2679DF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289CB5BD-A8FE-89F8-F610-DFC962193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FC28D99-293B-BF79-B598-AE5A0A8C0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99148BC-6908-D023-F9BA-DDB738DA0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B80C148-6148-3428-7AD6-C690C11B5C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22DA6C6-CD5C-5ED3-0589-A99843D38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80C5613-857A-8677-8473-20734E65B761}"/>
              </a:ext>
            </a:extLst>
          </p:cNvPr>
          <p:cNvGrpSpPr/>
          <p:nvPr/>
        </p:nvGrpSpPr>
        <p:grpSpPr>
          <a:xfrm>
            <a:off x="7996399" y="4788142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E04C5ABE-31E5-01A9-A5DA-3AFCC5DD8506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E04C5ABE-31E5-01A9-A5DA-3AFCC5DD85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649B5CE-880E-4082-5557-ED8B24DF2AB5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53D90C-1214-9512-BF54-B0AB1F3EC6DA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03D5D5A-892A-F135-7E66-A843521B6101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9614382-01BE-E348-6FE2-4BA01A5EF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D9BE773-FA0C-0CE7-F77F-5EA95A030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23C2325-3059-EDC1-7A27-583556C9D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B15D827-7BAA-2FC9-8641-30C7BE4F9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82AE5AA1-DDB5-2E2E-C956-F8DF735BD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641F025-E3FB-BC55-4754-07AD02577D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F92AB71-76EA-AF4F-7D01-A3E71EB1E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174A14A-5A80-BDAA-0313-55DE57B0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2843188-0D81-F272-7D4F-4F61BD332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69054B1-767C-3E5C-D131-6764D2E08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0556E5C-4C29-C1AF-5A79-B1BD5B6F6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F280D37-8F7B-A8C3-86F0-44CE4E87C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7AF9D8-A36D-25D5-1257-272DFDC409CB}"/>
              </a:ext>
            </a:extLst>
          </p:cNvPr>
          <p:cNvGrpSpPr/>
          <p:nvPr/>
        </p:nvGrpSpPr>
        <p:grpSpPr>
          <a:xfrm>
            <a:off x="8533810" y="4788142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E5D6D76-F0DA-0123-FDD4-DD63B6C7A4DF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E5D6D76-F0DA-0123-FDD4-DD63B6C7A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920CC1-B67C-56F9-6370-7E2EF165348B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4648D7B-3D23-C22F-8F08-6BCD082C5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E9787A-72BD-21C5-0862-87B66C4555D3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80B5A1-90E0-BB29-B54E-A97982D6E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271A64-21F8-F1B2-8EAA-76ECE257C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F2095E4-9160-B2BC-9373-45556B291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BBE613-FD47-3224-BD54-5167C9539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DADF55-04CA-208D-7443-A847050EF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9E2F5C6-5DE6-BF8E-4D7A-37AFBC622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DA8F4E2-F133-5EDE-0EB6-9DB53696B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39DE8A-122F-A8D5-0728-A686AF8C6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4ADDE26-94FE-8B4F-26B1-6379505DC8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883E627-EC04-1682-5661-FDF53D8D2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F4610A-5D08-A3B9-EC02-5EF0C3997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6E5CFF-8C44-886E-D151-CA7AA979E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D6AB7F-73AA-80B9-DF6E-E791A46257EE}"/>
              </a:ext>
            </a:extLst>
          </p:cNvPr>
          <p:cNvGrpSpPr/>
          <p:nvPr/>
        </p:nvGrpSpPr>
        <p:grpSpPr>
          <a:xfrm>
            <a:off x="9071038" y="4788142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9A5B1E2-8754-0BE9-4515-1A12A9CA4DB0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9A5B1E2-8754-0BE9-4515-1A12A9CA4D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FF460B9-7F5C-65B3-717A-3E57273EF281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E22A8E3-E67B-60C7-C088-D7BA440D4594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79CD31-1B73-2F26-04A2-2B61FAA57D88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D6A146C-EFEF-4A3D-1B9B-68109DECE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9277405-FCA5-DC4F-821C-9E7BAEBA8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359017B-87D7-DBFC-8DEF-E2E132383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7114B31-2175-DEF7-D7BA-5B99D4B67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9BC8CD-6DE7-672F-3BD3-C5F62E4C9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EA9949-B2E9-0065-7B9A-AE94188AD5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A55C909-776D-B126-C4F3-A38051AD7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9FF230C-987F-77CA-47CC-AC90A201D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78D611B-BE82-5EB1-6EC8-4EA6BC53A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7B5C22-364F-F580-F5DC-AF99DAE56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926F0CD-E5F1-D546-BF6B-202BF3F5E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D995737-773F-A41C-7202-F98CE6BDD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43FAAC7-48AE-71C6-EFB2-9F6F5B9E24A2}"/>
              </a:ext>
            </a:extLst>
          </p:cNvPr>
          <p:cNvGrpSpPr/>
          <p:nvPr/>
        </p:nvGrpSpPr>
        <p:grpSpPr>
          <a:xfrm>
            <a:off x="4775200" y="4096088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DA1A5718-48D6-EC51-6819-8DAA4848F6D1}"/>
                    </a:ext>
                  </a:extLst>
                </p:cNvPr>
                <p:cNvSpPr/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DA1A5718-48D6-EC51-6819-8DAA4848F6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D44171E-88B2-5431-6F01-0B7B59CFDCE5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F124DBF-8A9E-BDCD-9D89-870C8AE04EB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3DFBD18-DBDF-B6EC-0838-7515E288DD7C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E4EBE9E-13C5-F083-BD9F-7C484C928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DFA0052-A67A-1632-E9E8-2C6D908D7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E289F26-43F8-84D8-EE76-AE10D8E7C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7925228-8CAC-531F-2DDA-5ACE3767A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B85B4DC-BC6C-AA6A-1F38-177617106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537A4D4-CAE9-BF36-31F3-474061C10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052D40-313A-04E3-5730-2E18F52CE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9938741-956A-4B5B-586B-CBE40C2E9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910103-CE16-22C8-A064-1AA4D2309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D8DDF82-4D58-60EA-9AC6-DDB8D4123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4A925FA-4D2F-5BDA-E82D-DBCB7D3D5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F7A7A14-C5ED-AF88-242C-43143C59F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6747F2F-0C90-40EC-D390-4A1688636CE0}"/>
              </a:ext>
            </a:extLst>
          </p:cNvPr>
          <p:cNvGrpSpPr/>
          <p:nvPr/>
        </p:nvGrpSpPr>
        <p:grpSpPr>
          <a:xfrm>
            <a:off x="5311914" y="409415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8346C21-AC5E-60B9-AD49-E3BD533AF3EC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8346C21-AC5E-60B9-AD49-E3BD533AF3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EE23091-CEAE-BF9C-A37A-3516AB74EA67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89DBDDA-DDD1-E112-32D5-BFCCAB6FF59F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CE11B3D-201E-17A3-199B-B98E466CAF53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CB13BD9-BB3F-75FF-8F2C-87BBE6B57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2646A93-D1EC-0E53-D265-F043A46E6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BA3D3B3-5CAC-0590-529D-52A8A7C25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A113F0E-14E0-8AEA-B2F8-204BC8A84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791FACF-C5B4-14DA-3E4F-D0F86DE00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35941B0-29E8-2A0B-7FF0-DDE469BCC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CBC11C0-7252-152F-C4FC-40E9DAD8B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CDD61F7-0786-1714-D26A-C25568338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F614E4A-75E8-028F-A2A0-FC67A7850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4D8464A-4604-0EF6-FED1-29E124A3D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A0F88FC-320A-BCC7-F5AC-A609C5359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83BFBB6-E114-F299-0D07-C1F707BF3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C11347B-BBD7-393B-DE41-AF826D7D860E}"/>
              </a:ext>
            </a:extLst>
          </p:cNvPr>
          <p:cNvGrpSpPr/>
          <p:nvPr/>
        </p:nvGrpSpPr>
        <p:grpSpPr>
          <a:xfrm>
            <a:off x="5848628" y="4093831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E6AB1C21-F7E8-5CC3-DCBF-A3520E541A3E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E6AB1C21-F7E8-5CC3-DCBF-A3520E54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862FAE8-2A41-98D5-DD3D-8672F2B69F4A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88DF41D4-5CAC-BB5B-D1F4-95D3EAB7DCA7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C13712C-18DA-3A97-F386-B150C1AC2E3E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9581FA8-675A-9E5F-4EED-7A41AB174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9C8AF43-2674-8D8D-4AE6-88CF0D21B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F10EF072-0894-93E9-102E-4BA669D35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241E40-E496-5411-E525-AD70A5125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BDE77DE-019C-BEE3-1688-F74E048FF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D962DC-995C-DC81-678C-17BB44CED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7FF1F90B-2285-317F-1EA3-75A43FF470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DEAF4A8-9131-1A9B-2200-25FB04A5A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E6BB04B-28F3-12D2-D492-5FEBC15C6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7FE1BDC-4804-4277-8ED9-008F140F0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B8BB40CF-B2F0-E937-7CFE-68550BB34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0EA5829D-24AF-788C-C018-D23181E7A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2837FEF-0EFE-EE52-D8B8-3F4DCDB26405}"/>
              </a:ext>
            </a:extLst>
          </p:cNvPr>
          <p:cNvGrpSpPr/>
          <p:nvPr/>
        </p:nvGrpSpPr>
        <p:grpSpPr>
          <a:xfrm>
            <a:off x="6385338" y="4096581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11F955A1-8BF2-CC0E-C5C1-7ADFAED694FC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11F955A1-8BF2-CC0E-C5C1-7ADFAED69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1D15E988-B1E6-1068-EE77-DE3DCEFA0C9E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8B6BC97-834E-ADC2-6A13-86DA4DE1EE25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8201FFB-ED8A-A2DC-E819-AF78065811C4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ABB34EEC-222F-1805-460B-42E5C9587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9375901-8A65-C488-3F3B-B5E2B5D6D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FB3BC61C-DAA8-D8E2-50CE-3A2E8D867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92D5641-C508-A14A-8996-435294023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08C8D06-8640-E415-87F2-F5F49E3B92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CC2E7A08-8DB0-01F9-ADB0-F1462BFB3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28728BA-328C-4AB2-909B-02F54CF231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5B350C12-1650-A91E-4B42-10EB373F9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B8469D95-25F8-95E5-1194-BAEF5409D8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991C5DAF-D9E4-4EF3-2D1B-752646D6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73FED8C4-716A-FACA-BD95-D3741480D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4AC2F35-5C78-4154-15D8-16B12F1E4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F7259D6-77FC-3DF5-AF4C-D26FF47BA7B4}"/>
              </a:ext>
            </a:extLst>
          </p:cNvPr>
          <p:cNvGrpSpPr/>
          <p:nvPr/>
        </p:nvGrpSpPr>
        <p:grpSpPr>
          <a:xfrm>
            <a:off x="6922054" y="409512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049A7C39-C2B7-4649-B354-76B5DEA12BA5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049A7C39-C2B7-4649-B354-76B5DEA12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52B03B0-C610-5395-DB02-5B21D7AC1D04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3752BA6-57BB-C06E-201C-E19C866FC599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E29DEF0-B148-6558-DD33-FB632C914C1A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8334ADBE-1766-198E-7C5C-27E2937612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E12ACAB-568C-9BD3-6F70-04E2F9BA5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A1408D7-CBAC-99C3-B33C-2C1C742D3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2A9F1966-D559-642C-2EBE-BFD9CEB40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981C9E07-8DFE-401C-2F7C-01BBF9525A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F65EA23D-4AFB-200B-17FB-94DB0CB14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2863866-8B2A-2A73-170D-713BC64F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D0F0102B-5F96-9FD1-F183-88065BD1C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A6FE5543-BAAD-1EB2-04F3-A6A15014C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DCC3F121-C987-F658-BCAC-16DAF39A6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732E7F1B-CAD0-3539-8647-53AF6659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D16792C-C670-6B76-6017-3C62A1C8A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67AA5EA1-FDAF-A811-9186-5C768E42F926}"/>
              </a:ext>
            </a:extLst>
          </p:cNvPr>
          <p:cNvGrpSpPr/>
          <p:nvPr/>
        </p:nvGrpSpPr>
        <p:grpSpPr>
          <a:xfrm>
            <a:off x="7458765" y="409512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D0A41FCA-33BD-93D1-52C7-2E38587C6FF0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D0A41FCA-33BD-93D1-52C7-2E38587C6F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6E303E0-28A6-2E29-F0D3-DE2755E34D94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54995E6E-CBD1-5A20-98FE-AEC8CEDBEC0A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5DA1A4C0-98C0-96FD-9165-A5D47408E6E5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0205AF53-B98D-3681-61F2-EE3CADD77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E85E518-E828-3D6F-DC72-A8FB6232D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43C1BD4-A52A-9CB3-B929-CFEF98BC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700B8C2-E50D-8E68-4FCE-A28CBDAF6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3B135BA-27C5-7E38-4AC9-46482C905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E9E527-B293-53ED-EEC2-512E42DEC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2A49E4D-7100-2ECE-6787-179A5D660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35DE1F3-D46B-527A-C4CB-2EB054699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58A2B54C-1C82-DC5A-430B-BA23657C8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A76849F6-8890-64ED-B8A2-D19AF1FE6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87B82E8-9ACD-0AD3-99D2-64AFD35AC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8829CBA6-0DDC-7EB7-FB11-0ED6CCCBCA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CD781EC-682F-33C8-2F7D-F5267745B767}"/>
              </a:ext>
            </a:extLst>
          </p:cNvPr>
          <p:cNvGrpSpPr/>
          <p:nvPr/>
        </p:nvGrpSpPr>
        <p:grpSpPr>
          <a:xfrm>
            <a:off x="7995475" y="4094888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01DA1D9-F124-9B5A-7C38-CB6DDA603C03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01DA1D9-F124-9B5A-7C38-CB6DDA603C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64F0AC0E-2753-5226-63F9-0D384EFF74F7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796C67B4-12B1-6A30-3BE8-1081058F7588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351BC6F-E222-66A7-4937-5F1B45A23DE8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AD8C4AAD-7331-AD56-DA89-2BC395028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4E8F135-91E1-8480-13DE-7DCA3F665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C5EDAB3C-0B05-1F37-C16B-FD7374C66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399D76A1-A8CF-5D9C-F3D8-A3F0904C4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2D72466-AF41-EFD3-5647-866197C73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BF661081-0D36-32FB-132F-B0FEC0B45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53A54B4-77C5-8CA1-3A04-8BC2C4C1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12BD003-3FF3-B065-4071-0A480A2C7D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284D9771-CD46-5415-F666-4990E2F87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5A81BB38-8B4F-E169-4D64-427A7E314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230ED1B-9403-7F83-DD32-AA0F1F9F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EF4FADD2-7BB0-64A4-E62B-DB6596FE9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26A3D327-BA43-DFB2-FF0D-FB824C00A7B2}"/>
              </a:ext>
            </a:extLst>
          </p:cNvPr>
          <p:cNvGrpSpPr/>
          <p:nvPr/>
        </p:nvGrpSpPr>
        <p:grpSpPr>
          <a:xfrm>
            <a:off x="8532886" y="4094888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A55A4EEE-EC44-E6D8-301B-E411A00C0650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A55A4EEE-EC44-E6D8-301B-E411A00C0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477A3374-EC55-9D3A-3B7F-D65D450118FA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6EEB6D73-03A8-AF3F-E3F3-DBDF924BB00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44D71322-7A96-3D40-7790-8CF603A1FC27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E262739-323A-4DD0-B2BC-9F4CBEDAE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0ECDAEF8-5812-3EAB-F185-14991101F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2E9FC05-E861-95D8-AD27-A9806A7D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EC16242-5E98-01BF-F0D7-6B936C33C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2113172E-BF6B-8848-C318-4D47E45A5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AA0389F3-A61A-4D53-24CA-5749DC322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E166D93D-7228-05DB-F028-E7F39840C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0D2565AE-5D34-BC8E-462F-F670B762E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C554C1F2-684B-9E1C-5563-68F8BE44C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1372D8D2-D22A-B3BD-CA8A-165A6A6AF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5A6D27A9-F177-C23C-521C-4BC80EED2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3F9E2FE4-5FF6-B7C8-0C79-90F6752A4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2191A424-2CE6-2569-8608-AF4FEF509033}"/>
              </a:ext>
            </a:extLst>
          </p:cNvPr>
          <p:cNvGrpSpPr/>
          <p:nvPr/>
        </p:nvGrpSpPr>
        <p:grpSpPr>
          <a:xfrm>
            <a:off x="9070114" y="4094888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DA3213F2-E0DC-A043-CC62-C7F38E2F8E1B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DA3213F2-E0DC-A043-CC62-C7F38E2F8E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6686DE6E-65BB-59C5-C8B7-AC8679FB61F1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C59DBFF-E294-D88B-1322-F3EC0DDA5C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6A52AB4-372D-845D-1CF3-C8D58E7C3A3A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A9B5E276-0E55-7839-59D2-6A5E34A73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2C9079A6-954C-0390-2A52-5EA08A00F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580974C-33A9-95BA-85CE-A4404B102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605B8590-ED79-A46B-F21D-506C18699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F0DE3BB1-0F64-A38E-B9A5-4C7A306FC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7544B87-AA4B-D202-372E-136DC3F6C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FEE72ACF-CE1B-B130-8096-08A9D8C11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EE6A65B-D6B8-22DB-B326-2979056AF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F5C5F70-2A5B-B5DD-7106-6C20B3526D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F7AB327A-1127-FC83-73EE-100B33EB8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F3BA5F63-543E-4D37-D65C-ECE5768167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08F940D5-162C-6F4D-2D08-DCA211E30D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DFC7EC37-9071-C15C-EDAD-849183E2F6DC}"/>
              </a:ext>
            </a:extLst>
          </p:cNvPr>
          <p:cNvGrpSpPr/>
          <p:nvPr/>
        </p:nvGrpSpPr>
        <p:grpSpPr>
          <a:xfrm>
            <a:off x="4913078" y="4829092"/>
            <a:ext cx="308263" cy="246222"/>
            <a:chOff x="5518333" y="4840657"/>
            <a:chExt cx="308263" cy="246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B2066CE-7D6D-FA6C-87A3-4F39290E56D3}"/>
                    </a:ext>
                  </a:extLst>
                </p:cNvPr>
                <p:cNvSpPr txBox="1"/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 w="1905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B2066CE-7D6D-FA6C-87A3-4F39290E5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4" name="TextBox 383">
                  <a:extLst>
                    <a:ext uri="{FF2B5EF4-FFF2-40B4-BE49-F238E27FC236}">
                      <a16:creationId xmlns:a16="http://schemas.microsoft.com/office/drawing/2014/main" id="{437CFF11-52E6-15AA-0064-BE5CDF4D0E37}"/>
                    </a:ext>
                  </a:extLst>
                </p:cNvPr>
                <p:cNvSpPr txBox="1"/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4" name="TextBox 383">
                  <a:extLst>
                    <a:ext uri="{FF2B5EF4-FFF2-40B4-BE49-F238E27FC236}">
                      <a16:creationId xmlns:a16="http://schemas.microsoft.com/office/drawing/2014/main" id="{437CFF11-52E6-15AA-0064-BE5CDF4D0E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64CA8075-9181-C637-F50B-64C3A6AE1C30}"/>
              </a:ext>
            </a:extLst>
          </p:cNvPr>
          <p:cNvGrpSpPr/>
          <p:nvPr/>
        </p:nvGrpSpPr>
        <p:grpSpPr>
          <a:xfrm>
            <a:off x="10262318" y="4851952"/>
            <a:ext cx="849283" cy="253842"/>
            <a:chOff x="10931073" y="4863517"/>
            <a:chExt cx="849283" cy="253842"/>
          </a:xfrm>
        </p:grpSpPr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517323C1-858D-AAAE-A40D-5932E77ECD05}"/>
                </a:ext>
              </a:extLst>
            </p:cNvPr>
            <p:cNvGrpSpPr/>
            <p:nvPr/>
          </p:nvGrpSpPr>
          <p:grpSpPr>
            <a:xfrm>
              <a:off x="10931073" y="4871137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7" name="TextBox 386">
                    <a:extLst>
                      <a:ext uri="{FF2B5EF4-FFF2-40B4-BE49-F238E27FC236}">
                        <a16:creationId xmlns:a16="http://schemas.microsoft.com/office/drawing/2014/main" id="{855443EF-72E9-5938-2812-F36BC0C4465B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7" name="TextBox 386">
                    <a:extLst>
                      <a:ext uri="{FF2B5EF4-FFF2-40B4-BE49-F238E27FC236}">
                        <a16:creationId xmlns:a16="http://schemas.microsoft.com/office/drawing/2014/main" id="{855443EF-72E9-5938-2812-F36BC0C446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F8CECE7E-EF9B-36CE-AD65-50FC3FA8B569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F8CECE7E-EF9B-36CE-AD65-50FC3FA8B5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646D8D82-D7F6-A673-9235-92FAE888EE29}"/>
                </a:ext>
              </a:extLst>
            </p:cNvPr>
            <p:cNvGrpSpPr/>
            <p:nvPr/>
          </p:nvGrpSpPr>
          <p:grpSpPr>
            <a:xfrm>
              <a:off x="11472093" y="4863517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0" name="TextBox 389">
                    <a:extLst>
                      <a:ext uri="{FF2B5EF4-FFF2-40B4-BE49-F238E27FC236}">
                        <a16:creationId xmlns:a16="http://schemas.microsoft.com/office/drawing/2014/main" id="{3DBA1978-CFDF-943E-F911-08542C9B1326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0" name="TextBox 389">
                    <a:extLst>
                      <a:ext uri="{FF2B5EF4-FFF2-40B4-BE49-F238E27FC236}">
                        <a16:creationId xmlns:a16="http://schemas.microsoft.com/office/drawing/2014/main" id="{3DBA1978-CFDF-943E-F911-08542C9B13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1" name="TextBox 390">
                    <a:extLst>
                      <a:ext uri="{FF2B5EF4-FFF2-40B4-BE49-F238E27FC236}">
                        <a16:creationId xmlns:a16="http://schemas.microsoft.com/office/drawing/2014/main" id="{7E76F29C-3BAD-1614-0181-03D3A08A0266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1" name="TextBox 390">
                    <a:extLst>
                      <a:ext uri="{FF2B5EF4-FFF2-40B4-BE49-F238E27FC236}">
                        <a16:creationId xmlns:a16="http://schemas.microsoft.com/office/drawing/2014/main" id="{7E76F29C-3BAD-1614-0181-03D3A08A02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104BA58F-E4B1-01BD-6FB1-7DAF40C09B6D}"/>
              </a:ext>
            </a:extLst>
          </p:cNvPr>
          <p:cNvGrpSpPr/>
          <p:nvPr/>
        </p:nvGrpSpPr>
        <p:grpSpPr>
          <a:xfrm>
            <a:off x="4775200" y="340182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29EFE246-17DF-9442-BD8E-DF758D7311DD}"/>
                    </a:ext>
                  </a:extLst>
                </p:cNvPr>
                <p:cNvSpPr/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29EFE246-17DF-9442-BD8E-DF758D7311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B8EBD2EA-C5BB-D89D-FCB9-0C6D17676810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A3151C89-00D7-425F-451C-04E352BFA742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B5D41CC-7C93-5C3B-7D5B-95E74DB49373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51A39318-2AFF-FCD1-48E6-6C1A1FD2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E997109C-9E59-DEBE-975C-54162AA15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7C8FC8FC-80C8-B66E-7BBE-521A9D89A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22EC4B70-6111-D5A0-FB18-E59D19712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800350B3-6E88-6C48-305A-12B2537D4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E8EE8D9A-7D38-4774-00BF-E6BF850AE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9B05CE6E-F737-A646-3A10-9C0EAE0E5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D160D4-9083-F3C9-4FF5-6B41B8F9F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970C6382-A4B7-BEAE-92FC-7D9E510AE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E7A9293-3B87-69F5-F561-D6AD8AB1F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EC5D2228-5D0C-DF43-5299-CD1881EF7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70CDA849-B740-25FD-E425-46EB2EA29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3DD76FFC-BA79-9503-55CF-EDC64A214A9E}"/>
              </a:ext>
            </a:extLst>
          </p:cNvPr>
          <p:cNvGrpSpPr/>
          <p:nvPr/>
        </p:nvGrpSpPr>
        <p:grpSpPr>
          <a:xfrm>
            <a:off x="5311914" y="3399888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F880935D-47CA-47E5-47DF-74C02AB335BA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F880935D-47CA-47E5-47DF-74C02AB335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E5D7638D-7342-F1B0-6623-1BAA0B5C9AD9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3C9D27F-94DB-1752-E765-07906CF6893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421E474-D96C-C6B5-088A-922153EDC213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3D9A4C0-91FF-6BB8-9335-A3D463625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81F82EFD-A726-D56D-E381-8EF7CBAFC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9C3FA63D-1E1E-D368-ECE8-C15E54C98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9733263-19FF-D7C0-A0DA-61818CD18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A63EC319-201A-A64F-DE2F-E53DF4B5F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F5290729-B0AF-B139-11D7-F6711BB72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18C8694-B41B-0425-9DB7-3B94BF2D5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E4C92A7F-3B7F-C0CB-5FBC-1806E8948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C912554-2242-01D3-239B-688141BC35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6CB8F29-7685-58C2-7F03-472C2A6CA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A485E31-9142-0FA2-2278-79906EE7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D48A7EF-5ADE-E159-D931-D0EB317FD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5F0448DC-83B2-5A72-A9FC-D56493170D21}"/>
              </a:ext>
            </a:extLst>
          </p:cNvPr>
          <p:cNvGrpSpPr/>
          <p:nvPr/>
        </p:nvGrpSpPr>
        <p:grpSpPr>
          <a:xfrm>
            <a:off x="5848628" y="3399566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07DC64CA-F408-8FBB-5D43-48B241FC3241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07DC64CA-F408-8FBB-5D43-48B241FC3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A534CD23-6DD0-1279-6C88-3F3F84F5570E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770C174B-92AE-7351-3990-320AFE970A16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8A889F79-58D0-101B-C7D1-176D5B27DBAA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B782B73-168C-1491-36C5-6113CEE9F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468E14B4-DC19-19DF-A475-63CB407E04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48D54FDE-BD83-1724-6AB2-864498BC4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FBBE2437-5D63-7651-F1A5-1F04D5144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83C10A9-BDD7-35DD-2CB6-E314B6BAF8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594A7EC9-F4BB-FBC6-C08F-1C5FBD765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0693A8D-C6CF-471D-8858-F32ED96BE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FF67567D-7839-FE6B-9710-635BA2564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E16899D-80A8-B732-857E-CAF49CECC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8305ED4C-A9EB-2605-2117-4C240C56A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A6A174A-47B2-D9C8-0664-00541FF48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BE77E3C3-B0C7-40D0-A653-2682A79DE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CD4E84A9-54F4-2D59-3B13-BDFDCA8396B8}"/>
              </a:ext>
            </a:extLst>
          </p:cNvPr>
          <p:cNvGrpSpPr/>
          <p:nvPr/>
        </p:nvGrpSpPr>
        <p:grpSpPr>
          <a:xfrm>
            <a:off x="6385338" y="3402316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DC0BE6BF-6B29-4C19-8B40-8DD8BDF96A5C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DC0BE6BF-6B29-4C19-8B40-8DD8BDF96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62CC8B4-FA74-7003-8DF6-3922DC3CD6BA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20B6CCF8-C6B3-9AA4-7A69-1FC8BB208C56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EE61EA1A-2526-34D8-0575-469BB141A2A6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D3C6A55-AFDC-2536-FC3C-5E46E0D30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F3539FA-7830-B1B0-AF34-540D7102E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A12E8349-98FC-F4B6-F03A-516FB8CEB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D859AB3D-1B34-31D7-9B4A-667ABE543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A709070-17D3-0FE2-C50F-4F808E77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4F35AF99-FBF8-04BD-B097-EAE20659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2DC18630-3385-6A43-789C-288440C23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2B174023-DE54-5FA9-7403-47F3840F2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4A3CCD2D-4B44-B49D-007D-B2823E44DC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3C72E010-5913-B82B-B1F5-A26C064A9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DC02F936-E5B6-2378-A338-30DA09D65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0297C251-848C-A10C-F04F-35A34A3F9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3B6C8014-2961-BBF4-00B2-B22D6B053DB6}"/>
              </a:ext>
            </a:extLst>
          </p:cNvPr>
          <p:cNvGrpSpPr/>
          <p:nvPr/>
        </p:nvGrpSpPr>
        <p:grpSpPr>
          <a:xfrm>
            <a:off x="6922054" y="3400864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398109F2-9C0F-81BC-F340-B487BC443388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398109F2-9C0F-81BC-F340-B487BC4433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10607593-76B4-35AA-EF7E-A32D7495F781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F920A3B8-367A-EAB3-C743-27D1B44ED735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B1617D8C-1D78-81C2-4B6A-D3D693CAD51F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544A3CE0-62AA-4D4A-7FAE-5D6125913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C96AF86A-5F34-7C9D-B129-BE9E07E2C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DFC74772-82A1-4092-0956-1CED1D627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AD63CE10-C244-61BA-5F58-3E38900DF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A82623F-DA24-4DFB-94A7-1793595D5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A42DF3F4-4BDC-08C6-7C69-09C86BA90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B33E79C-3DFE-9D25-8BF6-7251CBB4A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6AB801BA-7EC9-703D-31DE-966A46A3A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33FD4440-1925-F992-F659-822EEA6C7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5ADA92D0-6BA8-7220-7CD9-DCA1CA2E83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6DE0AC2-EFBE-108D-DDDE-B24B4C248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C33E20FA-3968-2268-A06A-C75DC05F0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B27A937D-4194-21DF-D7FF-E71F46AB916B}"/>
              </a:ext>
            </a:extLst>
          </p:cNvPr>
          <p:cNvGrpSpPr/>
          <p:nvPr/>
        </p:nvGrpSpPr>
        <p:grpSpPr>
          <a:xfrm>
            <a:off x="7458765" y="3400864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79AC4A57-0189-C89C-31B4-84D82C748D44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79AC4A57-0189-C89C-31B4-84D82C748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31043B78-53B6-256F-A75B-717C900F76D0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0350890-C00B-C760-52E1-92EC5B4909B6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C0EEA3D-1DE1-7823-7C39-F1CD05F50855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2B7A2DEB-924C-35B1-82A8-39D393C80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B6EA088-69A6-BE9B-0830-41A12347DF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E79D06A0-0E65-5661-C125-7A5BD9AAC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D8557CE9-9046-488E-E051-EBF1FA30B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9FC7C35D-E015-3851-B10D-4A764E12A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01999F68-519E-344D-E4D4-BB0E8999DB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4E819F2E-20F2-B943-A500-7DD98902D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7144FE80-E1C4-70E0-8FEE-9BC5ABD83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DB900BB9-5049-B806-A1C7-2EC1BE847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1CBC2162-5990-F99D-2DDF-E0E72C1B6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D04BD5A4-97C4-23DE-8C64-0B4D16A4E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1D03EB92-5992-CA7F-F93E-F3CCE2AF7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0576721C-8633-AF49-52F7-C7F680F32781}"/>
              </a:ext>
            </a:extLst>
          </p:cNvPr>
          <p:cNvGrpSpPr/>
          <p:nvPr/>
        </p:nvGrpSpPr>
        <p:grpSpPr>
          <a:xfrm>
            <a:off x="7995475" y="340062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F9364F95-3BC6-C215-9C21-1E065F61B793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F9364F95-3BC6-C215-9C21-1E065F61B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9163BF24-4208-983E-1F35-67C8A3FA3BFE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CD45836D-B49E-B54F-AD5D-B727F47621BC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77714CD1-E4FC-8CB2-B31A-84C3A85E147C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92538194-DD04-593E-AD0E-000F3E5FA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3BF67EAC-3D77-49AB-E265-CCA78BD6D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5ED37291-0DCB-1DED-87A0-D2CCD55D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F2D398C4-3BFF-176A-4A63-2D90E903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903DAB9A-E7C5-28D3-F759-5102ED1BB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23B51904-02AC-3D0C-A7F4-B58295E80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0F834568-C0BB-F8C4-5F75-1AF4A4117F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2EB618F6-5533-FFD3-474A-BF1B74E95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BC45EEC9-2D81-FAFF-5BBF-86C210641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D20F6C6A-D952-FD2F-38B8-3F5FBE65F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196DAB9F-DC1F-FE50-640C-288B27E4D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FF9A2E4E-687E-F08E-6F3C-0F474505E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0646E7B-FE52-4955-7D84-66B1922CAE31}"/>
              </a:ext>
            </a:extLst>
          </p:cNvPr>
          <p:cNvGrpSpPr/>
          <p:nvPr/>
        </p:nvGrpSpPr>
        <p:grpSpPr>
          <a:xfrm>
            <a:off x="8532886" y="340062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6EC6CD72-0E06-A693-1A6C-F8B0F6EE7056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6EC6CD72-0E06-A693-1A6C-F8B0F6EE70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2B77DF44-85E7-8172-24BB-269774EBC1DA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1F5C4311-4F30-EF07-1A80-A04B18BCCB77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26898D49-287B-3AB8-E032-DD49203CEA0E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A8A6896C-45DA-9811-014B-DDEA65340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149532-4C8E-66A9-A676-297C8E4F2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50928AE8-330D-7FBE-17E9-53A7A73D8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9F465277-6C32-5662-D41E-E6FB85DE0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E7773E56-F8A2-6BE9-E178-CD6946C14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22F57A02-A0C7-5CF8-46F3-CE63D8E6E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4875DD62-2E66-2068-3B6D-E3ED4FFA0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C5C25CA6-5A35-3919-CEEC-F7A3B2B5E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6F48F4E4-47A2-497C-28A3-29E8B6714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D79F938D-C913-ADFF-BF22-4D897EAAD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4189BBF7-2AD6-04E5-EA7A-57564FAF3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B1E54D6C-3E10-EDCD-2119-4F06095F4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4BFD2A63-85BA-105D-7839-613B4B995B23}"/>
              </a:ext>
            </a:extLst>
          </p:cNvPr>
          <p:cNvGrpSpPr/>
          <p:nvPr/>
        </p:nvGrpSpPr>
        <p:grpSpPr>
          <a:xfrm>
            <a:off x="9070114" y="340062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Freeform: Shape 528">
                  <a:extLst>
                    <a:ext uri="{FF2B5EF4-FFF2-40B4-BE49-F238E27FC236}">
                      <a16:creationId xmlns:a16="http://schemas.microsoft.com/office/drawing/2014/main" id="{11FE5CFC-B01C-DEF2-D634-2F638AA0C4F9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9" name="Freeform: Shape 528">
                  <a:extLst>
                    <a:ext uri="{FF2B5EF4-FFF2-40B4-BE49-F238E27FC236}">
                      <a16:creationId xmlns:a16="http://schemas.microsoft.com/office/drawing/2014/main" id="{11FE5CFC-B01C-DEF2-D634-2F638AA0C4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F10958B0-2207-7A79-D1F2-A5BED8482E3D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EB0BB6A5-C081-03F1-3A8E-FD1F862FB48A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2E92876B-DCD4-7625-FE6D-912E36689429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F4A89DBD-3F3F-B773-9390-DFD8CD42E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1C9A0DCD-35B1-0BFC-B657-AD52D1D9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2C6BA8B7-783A-5E1B-C190-8EEE2550F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C1CFE89D-67FD-309D-4C12-31C0D70AC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2CC4332-BF6F-F979-D8FB-62FA84DD3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D26692A1-0733-9EE7-288E-5CB9816AD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48646708-523C-7B00-EECF-9A262B34A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FD450F92-CD47-CB42-4418-DD3729BBE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1B6790D2-DA9F-9DB5-E762-312C220D0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44C9455B-B068-BB96-13E6-2C95BC7BF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35D3B5A7-AD89-1909-F6AD-93A04AC59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3988F1E7-70CD-9F94-8297-30F88B230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3265CEF4-D853-5243-C88C-34ACAE940C7F}"/>
              </a:ext>
            </a:extLst>
          </p:cNvPr>
          <p:cNvGrpSpPr/>
          <p:nvPr/>
        </p:nvGrpSpPr>
        <p:grpSpPr>
          <a:xfrm>
            <a:off x="4913078" y="4134827"/>
            <a:ext cx="308263" cy="246222"/>
            <a:chOff x="5518333" y="4840657"/>
            <a:chExt cx="308263" cy="246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D4758294-EC20-C5D5-A001-6E2C448FC343}"/>
                    </a:ext>
                  </a:extLst>
                </p:cNvPr>
                <p:cNvSpPr txBox="1"/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 w="1905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D4758294-EC20-C5D5-A001-6E2C448FC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TextBox 546">
                  <a:extLst>
                    <a:ext uri="{FF2B5EF4-FFF2-40B4-BE49-F238E27FC236}">
                      <a16:creationId xmlns:a16="http://schemas.microsoft.com/office/drawing/2014/main" id="{B375C3B7-2E6F-B1B0-80BC-BEF4BBD70CD5}"/>
                    </a:ext>
                  </a:extLst>
                </p:cNvPr>
                <p:cNvSpPr txBox="1"/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7" name="TextBox 546">
                  <a:extLst>
                    <a:ext uri="{FF2B5EF4-FFF2-40B4-BE49-F238E27FC236}">
                      <a16:creationId xmlns:a16="http://schemas.microsoft.com/office/drawing/2014/main" id="{B375C3B7-2E6F-B1B0-80BC-BEF4BBD70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033494D-06B4-0B9D-7DFC-AEAB042DDADE}"/>
              </a:ext>
            </a:extLst>
          </p:cNvPr>
          <p:cNvGrpSpPr/>
          <p:nvPr/>
        </p:nvGrpSpPr>
        <p:grpSpPr>
          <a:xfrm>
            <a:off x="10262318" y="4157687"/>
            <a:ext cx="849283" cy="253842"/>
            <a:chOff x="10931073" y="4169252"/>
            <a:chExt cx="849283" cy="253842"/>
          </a:xfrm>
        </p:grpSpPr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CACB453A-C755-9BEA-8E23-B0C603624507}"/>
                </a:ext>
              </a:extLst>
            </p:cNvPr>
            <p:cNvGrpSpPr/>
            <p:nvPr/>
          </p:nvGrpSpPr>
          <p:grpSpPr>
            <a:xfrm>
              <a:off x="10931073" y="4176872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9" name="TextBox 548">
                    <a:extLst>
                      <a:ext uri="{FF2B5EF4-FFF2-40B4-BE49-F238E27FC236}">
                        <a16:creationId xmlns:a16="http://schemas.microsoft.com/office/drawing/2014/main" id="{1DD97EF4-ABAB-FDD4-7FD8-D84F8C475E5B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9" name="TextBox 548">
                    <a:extLst>
                      <a:ext uri="{FF2B5EF4-FFF2-40B4-BE49-F238E27FC236}">
                        <a16:creationId xmlns:a16="http://schemas.microsoft.com/office/drawing/2014/main" id="{1DD97EF4-ABAB-FDD4-7FD8-D84F8C475E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0" name="TextBox 549">
                    <a:extLst>
                      <a:ext uri="{FF2B5EF4-FFF2-40B4-BE49-F238E27FC236}">
                        <a16:creationId xmlns:a16="http://schemas.microsoft.com/office/drawing/2014/main" id="{9154C9BB-BECA-C3FF-6534-9C8BB91A3320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0" name="TextBox 549">
                    <a:extLst>
                      <a:ext uri="{FF2B5EF4-FFF2-40B4-BE49-F238E27FC236}">
                        <a16:creationId xmlns:a16="http://schemas.microsoft.com/office/drawing/2014/main" id="{9154C9BB-BECA-C3FF-6534-9C8BB91A33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F80602E6-4F3D-41B8-7EC2-9C3357166EB8}"/>
                </a:ext>
              </a:extLst>
            </p:cNvPr>
            <p:cNvGrpSpPr/>
            <p:nvPr/>
          </p:nvGrpSpPr>
          <p:grpSpPr>
            <a:xfrm>
              <a:off x="11472093" y="4169252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2" name="TextBox 551">
                    <a:extLst>
                      <a:ext uri="{FF2B5EF4-FFF2-40B4-BE49-F238E27FC236}">
                        <a16:creationId xmlns:a16="http://schemas.microsoft.com/office/drawing/2014/main" id="{A5CEF383-019D-4285-DE50-FCEC4682674F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2" name="TextBox 551">
                    <a:extLst>
                      <a:ext uri="{FF2B5EF4-FFF2-40B4-BE49-F238E27FC236}">
                        <a16:creationId xmlns:a16="http://schemas.microsoft.com/office/drawing/2014/main" id="{A5CEF383-019D-4285-DE50-FCEC468267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3" name="TextBox 552">
                    <a:extLst>
                      <a:ext uri="{FF2B5EF4-FFF2-40B4-BE49-F238E27FC236}">
                        <a16:creationId xmlns:a16="http://schemas.microsoft.com/office/drawing/2014/main" id="{A317820C-A908-187E-1852-6A7D16D15527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3" name="TextBox 552">
                    <a:extLst>
                      <a:ext uri="{FF2B5EF4-FFF2-40B4-BE49-F238E27FC236}">
                        <a16:creationId xmlns:a16="http://schemas.microsoft.com/office/drawing/2014/main" id="{A317820C-A908-187E-1852-6A7D16D155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E25E48E1-26D4-602E-6A4B-C1AF95C5E2CC}"/>
              </a:ext>
            </a:extLst>
          </p:cNvPr>
          <p:cNvGrpSpPr/>
          <p:nvPr/>
        </p:nvGrpSpPr>
        <p:grpSpPr>
          <a:xfrm>
            <a:off x="4775200" y="2709496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148A1118-5C6A-8602-3943-4572811FC0DC}"/>
                    </a:ext>
                  </a:extLst>
                </p:cNvPr>
                <p:cNvSpPr/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148A1118-5C6A-8602-3943-4572811FC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6" name="Straight Connector 555">
              <a:extLst>
                <a:ext uri="{FF2B5EF4-FFF2-40B4-BE49-F238E27FC236}">
                  <a16:creationId xmlns:a16="http://schemas.microsoft.com/office/drawing/2014/main" id="{7036D7A2-8BC2-4C48-DBA5-61A695AAFFDF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>
              <a:extLst>
                <a:ext uri="{FF2B5EF4-FFF2-40B4-BE49-F238E27FC236}">
                  <a16:creationId xmlns:a16="http://schemas.microsoft.com/office/drawing/2014/main" id="{C30D9DFE-A440-6B02-5319-043E3B072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C9471DA2-BD8D-B868-3A01-A28DCBADEE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6D17D1F9-17FC-04FD-243A-499C0B4A6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10305134-1EE2-59D1-B137-BE5FDEC2F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3066EC54-32C5-07EC-637C-00D97C21E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05E6B3AC-8F25-3008-793F-6BC7A353D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B2C58AF6-84F8-F189-9C3C-56E7CBDB4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8B3B223C-FD9C-3D38-DB41-A68A198D99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20E7BAEE-1356-D183-687B-D150A2DC20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B2DEB26A-750D-7934-3ABB-B32D68DB8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7FD9B6BA-8F4A-D700-51E9-939B505B0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C22D566F-432D-854F-3323-8908C5002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105D3E7A-8E08-1606-A144-39F16B0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569">
              <a:extLst>
                <a:ext uri="{FF2B5EF4-FFF2-40B4-BE49-F238E27FC236}">
                  <a16:creationId xmlns:a16="http://schemas.microsoft.com/office/drawing/2014/main" id="{240E91EF-A2C5-B299-28BD-7BC453379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92CFD38F-686E-41D7-8C33-DB3CF013005A}"/>
              </a:ext>
            </a:extLst>
          </p:cNvPr>
          <p:cNvGrpSpPr/>
          <p:nvPr/>
        </p:nvGrpSpPr>
        <p:grpSpPr>
          <a:xfrm>
            <a:off x="5311914" y="2707561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24F801ED-872A-0645-068A-78D223B0F517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24F801ED-872A-0645-068A-78D223B0F5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3" name="Straight Connector 572">
              <a:extLst>
                <a:ext uri="{FF2B5EF4-FFF2-40B4-BE49-F238E27FC236}">
                  <a16:creationId xmlns:a16="http://schemas.microsoft.com/office/drawing/2014/main" id="{3A59ACC4-7852-AEDB-2BFE-953994AF6CF1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>
              <a:extLst>
                <a:ext uri="{FF2B5EF4-FFF2-40B4-BE49-F238E27FC236}">
                  <a16:creationId xmlns:a16="http://schemas.microsoft.com/office/drawing/2014/main" id="{E780E493-9A0A-2616-B97F-E6E1AFF3D429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F056DF10-D714-18CA-B50C-4B21C424157C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F7D180B5-6985-4FDF-8A16-00CB1945C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3FF07836-14D1-2BC2-0FE9-04A372FBD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103B3E2C-EEC7-2743-0A49-EEEFC4998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F6B0871-042E-5B83-BB6F-0BF7398C69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9778D687-5A7C-0060-1D53-1039C640A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61A2CFAC-67D3-0186-7453-61A659DAF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A288C0C0-7974-A4FF-25AA-D90791144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085257C1-38A4-EF83-D244-D4F27D85F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9A6E7309-05A2-E716-1BFB-8478C29AE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C22C81B5-1982-01A2-3A38-9C0838514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28CA847D-2AF3-904A-38F3-9ADAEB432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C8E32436-BCA6-C88E-FED4-A762DC065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87E02329-212A-9D2C-D01C-C02E9323A558}"/>
              </a:ext>
            </a:extLst>
          </p:cNvPr>
          <p:cNvGrpSpPr/>
          <p:nvPr/>
        </p:nvGrpSpPr>
        <p:grpSpPr>
          <a:xfrm>
            <a:off x="5848628" y="270723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9" name="Freeform: Shape 588">
                  <a:extLst>
                    <a:ext uri="{FF2B5EF4-FFF2-40B4-BE49-F238E27FC236}">
                      <a16:creationId xmlns:a16="http://schemas.microsoft.com/office/drawing/2014/main" id="{BE773C71-83B9-08B5-611E-AC5C0DFC2AB6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9" name="Freeform: Shape 588">
                  <a:extLst>
                    <a:ext uri="{FF2B5EF4-FFF2-40B4-BE49-F238E27FC236}">
                      <a16:creationId xmlns:a16="http://schemas.microsoft.com/office/drawing/2014/main" id="{BE773C71-83B9-08B5-611E-AC5C0DFC2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E87D2EEC-85B6-6E5E-9B75-A6C8A121E93E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48815787-FDD3-C364-5A98-A25B6A7626D5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64ACA04-D4E4-A2CB-2C2F-99175E7696A6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7678CF67-0345-0FC4-ECF8-3502D03C9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36D766D1-F110-17A5-3D04-B2E04C11E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5D5E4B91-6F2A-8D4F-BA1C-37FF2AADA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DC7C69BD-C241-5A63-AA2C-AABBF02F6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>
              <a:extLst>
                <a:ext uri="{FF2B5EF4-FFF2-40B4-BE49-F238E27FC236}">
                  <a16:creationId xmlns:a16="http://schemas.microsoft.com/office/drawing/2014/main" id="{A3FE6B21-9139-2F83-6CE3-49B338D16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FACFD74A-2241-C430-8B92-291CCCC76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CFB8BF1D-D645-D22E-577C-4CADB8934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3DCFEF35-29BA-D7FA-5055-0AD15AA50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6D8BB39B-E3E3-165F-D419-479096168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70F9EA7D-CF50-3C37-CE53-C31081B62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39B2BC11-28BD-9AE8-680D-856E5072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CD6BDE54-C835-5B93-3F8B-021B449A1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94CBB07F-3A86-7D5E-58D0-7AAC7C90C90F}"/>
              </a:ext>
            </a:extLst>
          </p:cNvPr>
          <p:cNvGrpSpPr/>
          <p:nvPr/>
        </p:nvGrpSpPr>
        <p:grpSpPr>
          <a:xfrm>
            <a:off x="6385338" y="270998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6" name="Freeform: Shape 605">
                  <a:extLst>
                    <a:ext uri="{FF2B5EF4-FFF2-40B4-BE49-F238E27FC236}">
                      <a16:creationId xmlns:a16="http://schemas.microsoft.com/office/drawing/2014/main" id="{67E92B51-0966-8356-1B25-06DE71D8D41A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6" name="Freeform: Shape 605">
                  <a:extLst>
                    <a:ext uri="{FF2B5EF4-FFF2-40B4-BE49-F238E27FC236}">
                      <a16:creationId xmlns:a16="http://schemas.microsoft.com/office/drawing/2014/main" id="{67E92B51-0966-8356-1B25-06DE71D8D4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F421A11E-03C6-1E74-AE4B-13CE399808E8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165BD49B-1420-46C2-EE48-219945C1B53C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B22FD2B0-9E67-429F-FE7F-81DB5BC3AAE1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>
              <a:extLst>
                <a:ext uri="{FF2B5EF4-FFF2-40B4-BE49-F238E27FC236}">
                  <a16:creationId xmlns:a16="http://schemas.microsoft.com/office/drawing/2014/main" id="{182694AC-5568-9653-57F6-B1F87A002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9D4BB46B-F083-F284-A700-CA41FB67F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50BCEA40-CC10-1EAF-6769-535D95D7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F49A11A6-A646-94D4-1B39-DC7DC974C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FA0A3CFE-968C-A71B-8465-4C2CBD65F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60B6F9E9-CE05-6EF0-41B4-427A1ADBBA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DDA23AAC-E49E-AE05-A19F-D83620EB1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5BDCE328-6C41-5566-2513-01E447EF65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2B1CF997-6481-ACCA-0F68-4AFDB91ED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278BE3DF-3AE0-9F8D-AC80-6DBCA88F72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71430DF7-174E-3F11-A623-2A254D2C7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82F9AA2F-06C6-A6B9-2786-3BCC3DCDE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D2DF703B-9CB1-3877-0CD7-F4F27BAA2B42}"/>
              </a:ext>
            </a:extLst>
          </p:cNvPr>
          <p:cNvGrpSpPr/>
          <p:nvPr/>
        </p:nvGrpSpPr>
        <p:grpSpPr>
          <a:xfrm>
            <a:off x="6922054" y="2708537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3" name="Freeform: Shape 622">
                  <a:extLst>
                    <a:ext uri="{FF2B5EF4-FFF2-40B4-BE49-F238E27FC236}">
                      <a16:creationId xmlns:a16="http://schemas.microsoft.com/office/drawing/2014/main" id="{FE1B9676-71C4-636D-02BD-F30EFD484DDC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3" name="Freeform: Shape 622">
                  <a:extLst>
                    <a:ext uri="{FF2B5EF4-FFF2-40B4-BE49-F238E27FC236}">
                      <a16:creationId xmlns:a16="http://schemas.microsoft.com/office/drawing/2014/main" id="{FE1B9676-71C4-636D-02BD-F30EFD484D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665B4DE6-E593-97B2-3BDC-F9AA475044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F4EDC152-2AC9-09E0-C44B-0E857182CF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B112CD7-979A-F613-79BC-610F1178A76F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4EC6C61B-6BE2-171A-07C3-CA0A3B6AB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292ED84D-7120-CF59-382F-E4CE8DF39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86F57CA8-3620-765D-30EA-1A3366925E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E1B1B4F5-E8C4-48F0-CC29-6734464A9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F280F8C4-B248-12C3-0B8A-4D2AE5454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51947F17-0FB1-4787-C039-E0A3B8EBB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220F006D-9CCB-1D6E-636D-7B205CC2E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3B3C2AFE-D266-572D-B789-5BE9B1583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>
              <a:extLst>
                <a:ext uri="{FF2B5EF4-FFF2-40B4-BE49-F238E27FC236}">
                  <a16:creationId xmlns:a16="http://schemas.microsoft.com/office/drawing/2014/main" id="{24488532-A823-14C6-C159-43B3665D1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8E6FE501-77D5-ED30-6E24-E68316154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37BDD279-3AC7-1D9E-8CB6-9404F934D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A548D379-367A-0E0E-D937-8B3A47DE5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2C0B80A4-20D4-F1F0-7A32-CB9E7899418E}"/>
              </a:ext>
            </a:extLst>
          </p:cNvPr>
          <p:cNvGrpSpPr/>
          <p:nvPr/>
        </p:nvGrpSpPr>
        <p:grpSpPr>
          <a:xfrm>
            <a:off x="7458765" y="2708537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D8FBD186-A778-B2F1-892D-26116747B660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D8FBD186-A778-B2F1-892D-26116747B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77F15580-5E59-E80E-EC90-D310B49C90D2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CED26FF1-AEDC-F5CE-707A-B7443FA65987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504A6997-DF86-AECF-B81C-5FAA99AC8B41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B7AF094A-4214-8FA6-FB97-12E645BB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8E40384C-91FC-F296-3615-511858B934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50624B52-1DDF-DCCB-6615-6E648BFA2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B5FA94B6-9DC4-3815-9898-15D71FEE4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2CF6F3A-25C7-1CAB-3CF8-0313DEE4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>
              <a:extLst>
                <a:ext uri="{FF2B5EF4-FFF2-40B4-BE49-F238E27FC236}">
                  <a16:creationId xmlns:a16="http://schemas.microsoft.com/office/drawing/2014/main" id="{9455806A-714F-6EE6-BA79-6D3F85C09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47238236-C9AC-3BF9-5113-5B32C2123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>
              <a:extLst>
                <a:ext uri="{FF2B5EF4-FFF2-40B4-BE49-F238E27FC236}">
                  <a16:creationId xmlns:a16="http://schemas.microsoft.com/office/drawing/2014/main" id="{89C1DA34-5F22-D84D-00E4-1D5A87863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EC969723-A99B-CD5B-C709-63C2035C2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>
              <a:extLst>
                <a:ext uri="{FF2B5EF4-FFF2-40B4-BE49-F238E27FC236}">
                  <a16:creationId xmlns:a16="http://schemas.microsoft.com/office/drawing/2014/main" id="{C5A46767-433D-29D6-97D5-1EF71BEAA8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Connector 653">
              <a:extLst>
                <a:ext uri="{FF2B5EF4-FFF2-40B4-BE49-F238E27FC236}">
                  <a16:creationId xmlns:a16="http://schemas.microsoft.com/office/drawing/2014/main" id="{D883656C-44BA-A1F7-B2C5-28EE394B2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Connector 654">
              <a:extLst>
                <a:ext uri="{FF2B5EF4-FFF2-40B4-BE49-F238E27FC236}">
                  <a16:creationId xmlns:a16="http://schemas.microsoft.com/office/drawing/2014/main" id="{421E25CF-E11A-1221-FBEC-AF03544417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0544A82D-19D3-7672-7E58-6C6D72AA9C57}"/>
              </a:ext>
            </a:extLst>
          </p:cNvPr>
          <p:cNvGrpSpPr/>
          <p:nvPr/>
        </p:nvGrpSpPr>
        <p:grpSpPr>
          <a:xfrm>
            <a:off x="7995475" y="2708296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4A0AB0D2-C6D9-9150-6A72-FE3A8050BF97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4A0AB0D2-C6D9-9150-6A72-FE3A8050B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8" name="Straight Connector 657">
              <a:extLst>
                <a:ext uri="{FF2B5EF4-FFF2-40B4-BE49-F238E27FC236}">
                  <a16:creationId xmlns:a16="http://schemas.microsoft.com/office/drawing/2014/main" id="{706984E8-54C2-168F-1F10-271994BBE740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B4F13E9-0B71-B2AB-43E9-321C59F04113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F9CE0F4F-5E79-24C5-D6CF-92379FCECDAB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D582B9B-FE24-863A-DFBE-6C8167713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DDBBCD0C-5C47-4260-B2E7-4A9042AF2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E880510A-78C9-4FAB-B507-0FFE605BD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>
              <a:extLst>
                <a:ext uri="{FF2B5EF4-FFF2-40B4-BE49-F238E27FC236}">
                  <a16:creationId xmlns:a16="http://schemas.microsoft.com/office/drawing/2014/main" id="{BC0B4381-B85E-3926-A8AC-62F5C275B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2A0391D1-99A4-3ED7-0D37-3F3BDDE4F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1B9F356B-8B13-648A-8C4A-0F63D6D14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F4732888-C550-06B3-19C3-59A4A80AE4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70DF93E3-98A9-4325-10DD-C28C7318E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6F577015-86C0-98C3-09F1-9C32234D6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54E4779F-10CE-C6A7-747E-A6D53474E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93909751-3CDA-D40A-2602-403C70147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57102FA-BFD9-FE77-4EAC-042560FBF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E091ADD1-056A-B6B0-BA1A-36E9C710A38E}"/>
              </a:ext>
            </a:extLst>
          </p:cNvPr>
          <p:cNvGrpSpPr/>
          <p:nvPr/>
        </p:nvGrpSpPr>
        <p:grpSpPr>
          <a:xfrm>
            <a:off x="8532886" y="2708296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id="{2C8BF958-857B-7CB2-F261-A266A79E101D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id="{2C8BF958-857B-7CB2-F261-A266A79E10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30511016-D174-F481-BB8F-8AAD237CFCB8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4928D8D2-3905-5893-4C68-0A78BFFDE623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id="{8FBCA1F0-27ED-0335-0921-6A9DAE864C48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E94BE9B9-691E-84EA-140C-7E50FCE66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518E790A-852F-7816-0057-50E661590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611E1277-D70B-D99B-9902-A5DB3B9DF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id="{8413C07C-B982-6A15-51EC-281E8BE86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681">
              <a:extLst>
                <a:ext uri="{FF2B5EF4-FFF2-40B4-BE49-F238E27FC236}">
                  <a16:creationId xmlns:a16="http://schemas.microsoft.com/office/drawing/2014/main" id="{DF4937B3-886B-518D-4024-2079ED1AF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id="{338AD740-DD37-A9AE-EA96-CCB9E0D61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F10D58BF-89A0-0706-297F-954B75524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id="{75719DB1-1BA7-0ACC-5A30-E63C93344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id="{A934A446-52E7-9C39-3974-2FE1BE74A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id="{1CE6EAE9-AB55-58C9-86A6-DD1D90B45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id="{21068C70-29C5-E4CF-6ECE-4EBE642E4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>
              <a:extLst>
                <a:ext uri="{FF2B5EF4-FFF2-40B4-BE49-F238E27FC236}">
                  <a16:creationId xmlns:a16="http://schemas.microsoft.com/office/drawing/2014/main" id="{B4B5169A-15B1-76AA-1301-9F2EA68EB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609DEBAF-0144-2709-01D6-E70ECB7C987C}"/>
              </a:ext>
            </a:extLst>
          </p:cNvPr>
          <p:cNvGrpSpPr/>
          <p:nvPr/>
        </p:nvGrpSpPr>
        <p:grpSpPr>
          <a:xfrm>
            <a:off x="9070114" y="2708296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1" name="Freeform: Shape 690">
                  <a:extLst>
                    <a:ext uri="{FF2B5EF4-FFF2-40B4-BE49-F238E27FC236}">
                      <a16:creationId xmlns:a16="http://schemas.microsoft.com/office/drawing/2014/main" id="{AB820DA0-5E37-A0AB-9859-B3A62FD43B5A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1" name="Freeform: Shape 690">
                  <a:extLst>
                    <a:ext uri="{FF2B5EF4-FFF2-40B4-BE49-F238E27FC236}">
                      <a16:creationId xmlns:a16="http://schemas.microsoft.com/office/drawing/2014/main" id="{AB820DA0-5E37-A0AB-9859-B3A62FD43B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2" name="Straight Connector 691">
              <a:extLst>
                <a:ext uri="{FF2B5EF4-FFF2-40B4-BE49-F238E27FC236}">
                  <a16:creationId xmlns:a16="http://schemas.microsoft.com/office/drawing/2014/main" id="{120724CA-5AE8-55DD-118D-0911B74106B1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>
              <a:extLst>
                <a:ext uri="{FF2B5EF4-FFF2-40B4-BE49-F238E27FC236}">
                  <a16:creationId xmlns:a16="http://schemas.microsoft.com/office/drawing/2014/main" id="{72495683-115C-4159-E5B9-8CB86E443664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>
              <a:extLst>
                <a:ext uri="{FF2B5EF4-FFF2-40B4-BE49-F238E27FC236}">
                  <a16:creationId xmlns:a16="http://schemas.microsoft.com/office/drawing/2014/main" id="{AAE9560D-C526-7B95-A4A5-4BAA872CA39B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>
              <a:extLst>
                <a:ext uri="{FF2B5EF4-FFF2-40B4-BE49-F238E27FC236}">
                  <a16:creationId xmlns:a16="http://schemas.microsoft.com/office/drawing/2014/main" id="{1225629F-2273-8DDE-A50E-BD785D99A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Straight Connector 695">
              <a:extLst>
                <a:ext uri="{FF2B5EF4-FFF2-40B4-BE49-F238E27FC236}">
                  <a16:creationId xmlns:a16="http://schemas.microsoft.com/office/drawing/2014/main" id="{A61F288C-AF16-645C-B7AE-7B368E3DE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Connector 696">
              <a:extLst>
                <a:ext uri="{FF2B5EF4-FFF2-40B4-BE49-F238E27FC236}">
                  <a16:creationId xmlns:a16="http://schemas.microsoft.com/office/drawing/2014/main" id="{B42FFE37-DF2B-5372-C1BE-361E5FC1A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>
              <a:extLst>
                <a:ext uri="{FF2B5EF4-FFF2-40B4-BE49-F238E27FC236}">
                  <a16:creationId xmlns:a16="http://schemas.microsoft.com/office/drawing/2014/main" id="{7F4E1496-29B4-A182-227E-BF7A6CF97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>
              <a:extLst>
                <a:ext uri="{FF2B5EF4-FFF2-40B4-BE49-F238E27FC236}">
                  <a16:creationId xmlns:a16="http://schemas.microsoft.com/office/drawing/2014/main" id="{0C6C5AE3-23DC-0598-B46A-C2021933C5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>
              <a:extLst>
                <a:ext uri="{FF2B5EF4-FFF2-40B4-BE49-F238E27FC236}">
                  <a16:creationId xmlns:a16="http://schemas.microsoft.com/office/drawing/2014/main" id="{D5723362-72EF-0705-CA27-5394A857C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>
              <a:extLst>
                <a:ext uri="{FF2B5EF4-FFF2-40B4-BE49-F238E27FC236}">
                  <a16:creationId xmlns:a16="http://schemas.microsoft.com/office/drawing/2014/main" id="{6876022D-EE21-3185-1D7D-B531F3545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>
              <a:extLst>
                <a:ext uri="{FF2B5EF4-FFF2-40B4-BE49-F238E27FC236}">
                  <a16:creationId xmlns:a16="http://schemas.microsoft.com/office/drawing/2014/main" id="{E1AF9883-2842-285F-35C7-DDEAF8348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>
              <a:extLst>
                <a:ext uri="{FF2B5EF4-FFF2-40B4-BE49-F238E27FC236}">
                  <a16:creationId xmlns:a16="http://schemas.microsoft.com/office/drawing/2014/main" id="{5DA5F40E-33A3-7E7C-549D-60FAEF94C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>
              <a:extLst>
                <a:ext uri="{FF2B5EF4-FFF2-40B4-BE49-F238E27FC236}">
                  <a16:creationId xmlns:a16="http://schemas.microsoft.com/office/drawing/2014/main" id="{72C513CD-7CB2-043A-31F1-DC295D1D3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>
              <a:extLst>
                <a:ext uri="{FF2B5EF4-FFF2-40B4-BE49-F238E27FC236}">
                  <a16:creationId xmlns:a16="http://schemas.microsoft.com/office/drawing/2014/main" id="{2B9A65DF-C82E-73A9-17C4-6CC0E7EE5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>
              <a:extLst>
                <a:ext uri="{FF2B5EF4-FFF2-40B4-BE49-F238E27FC236}">
                  <a16:creationId xmlns:a16="http://schemas.microsoft.com/office/drawing/2014/main" id="{03EFCE8C-4C78-F105-EFD2-1705BC63B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8A67B517-0DA6-17D2-0E7C-42562B2F8452}"/>
              </a:ext>
            </a:extLst>
          </p:cNvPr>
          <p:cNvGrpSpPr/>
          <p:nvPr/>
        </p:nvGrpSpPr>
        <p:grpSpPr>
          <a:xfrm>
            <a:off x="4913078" y="3442500"/>
            <a:ext cx="308263" cy="246222"/>
            <a:chOff x="5518333" y="4840657"/>
            <a:chExt cx="308263" cy="246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8" name="TextBox 707">
                  <a:extLst>
                    <a:ext uri="{FF2B5EF4-FFF2-40B4-BE49-F238E27FC236}">
                      <a16:creationId xmlns:a16="http://schemas.microsoft.com/office/drawing/2014/main" id="{A68BB612-6370-8434-5962-DD5F15011DDE}"/>
                    </a:ext>
                  </a:extLst>
                </p:cNvPr>
                <p:cNvSpPr txBox="1"/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 w="1905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8" name="TextBox 707">
                  <a:extLst>
                    <a:ext uri="{FF2B5EF4-FFF2-40B4-BE49-F238E27FC236}">
                      <a16:creationId xmlns:a16="http://schemas.microsoft.com/office/drawing/2014/main" id="{A68BB612-6370-8434-5962-DD5F15011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9" name="TextBox 708">
                  <a:extLst>
                    <a:ext uri="{FF2B5EF4-FFF2-40B4-BE49-F238E27FC236}">
                      <a16:creationId xmlns:a16="http://schemas.microsoft.com/office/drawing/2014/main" id="{D9CB5886-4ED1-1C5E-9C11-7D5FD76FD4F7}"/>
                    </a:ext>
                  </a:extLst>
                </p:cNvPr>
                <p:cNvSpPr txBox="1"/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9" name="TextBox 708">
                  <a:extLst>
                    <a:ext uri="{FF2B5EF4-FFF2-40B4-BE49-F238E27FC236}">
                      <a16:creationId xmlns:a16="http://schemas.microsoft.com/office/drawing/2014/main" id="{D9CB5886-4ED1-1C5E-9C11-7D5FD76FD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7BDEBF1B-4137-3E33-668E-5B806E99E2BB}"/>
              </a:ext>
            </a:extLst>
          </p:cNvPr>
          <p:cNvGrpSpPr/>
          <p:nvPr/>
        </p:nvGrpSpPr>
        <p:grpSpPr>
          <a:xfrm>
            <a:off x="10262318" y="3465360"/>
            <a:ext cx="849283" cy="253842"/>
            <a:chOff x="10931073" y="3476925"/>
            <a:chExt cx="849283" cy="253842"/>
          </a:xfrm>
        </p:grpSpPr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6297456E-B980-C220-A6C3-565BDEAE90FA}"/>
                </a:ext>
              </a:extLst>
            </p:cNvPr>
            <p:cNvGrpSpPr/>
            <p:nvPr/>
          </p:nvGrpSpPr>
          <p:grpSpPr>
            <a:xfrm>
              <a:off x="10931073" y="3484545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1" name="TextBox 710">
                    <a:extLst>
                      <a:ext uri="{FF2B5EF4-FFF2-40B4-BE49-F238E27FC236}">
                        <a16:creationId xmlns:a16="http://schemas.microsoft.com/office/drawing/2014/main" id="{47ABFB5A-CB9C-035C-B4B1-9A5AEDB73435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1" name="TextBox 710">
                    <a:extLst>
                      <a:ext uri="{FF2B5EF4-FFF2-40B4-BE49-F238E27FC236}">
                        <a16:creationId xmlns:a16="http://schemas.microsoft.com/office/drawing/2014/main" id="{47ABFB5A-CB9C-035C-B4B1-9A5AEDB734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2" name="TextBox 711">
                    <a:extLst>
                      <a:ext uri="{FF2B5EF4-FFF2-40B4-BE49-F238E27FC236}">
                        <a16:creationId xmlns:a16="http://schemas.microsoft.com/office/drawing/2014/main" id="{B2BA47BE-58F6-0331-6A5F-608EB47299A7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2" name="TextBox 711">
                    <a:extLst>
                      <a:ext uri="{FF2B5EF4-FFF2-40B4-BE49-F238E27FC236}">
                        <a16:creationId xmlns:a16="http://schemas.microsoft.com/office/drawing/2014/main" id="{B2BA47BE-58F6-0331-6A5F-608EB47299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8BF0CEF7-B84E-1085-F51F-D56B4B7B0B7D}"/>
                </a:ext>
              </a:extLst>
            </p:cNvPr>
            <p:cNvGrpSpPr/>
            <p:nvPr/>
          </p:nvGrpSpPr>
          <p:grpSpPr>
            <a:xfrm>
              <a:off x="11472093" y="3476925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4" name="TextBox 713">
                    <a:extLst>
                      <a:ext uri="{FF2B5EF4-FFF2-40B4-BE49-F238E27FC236}">
                        <a16:creationId xmlns:a16="http://schemas.microsoft.com/office/drawing/2014/main" id="{1185EB68-9BB1-F310-1792-1433685AAD8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4" name="TextBox 713">
                    <a:extLst>
                      <a:ext uri="{FF2B5EF4-FFF2-40B4-BE49-F238E27FC236}">
                        <a16:creationId xmlns:a16="http://schemas.microsoft.com/office/drawing/2014/main" id="{1185EB68-9BB1-F310-1792-1433685AAD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5" name="TextBox 714">
                    <a:extLst>
                      <a:ext uri="{FF2B5EF4-FFF2-40B4-BE49-F238E27FC236}">
                        <a16:creationId xmlns:a16="http://schemas.microsoft.com/office/drawing/2014/main" id="{3198554B-DC8A-F299-70A7-49B45379B17B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5" name="TextBox 714">
                    <a:extLst>
                      <a:ext uri="{FF2B5EF4-FFF2-40B4-BE49-F238E27FC236}">
                        <a16:creationId xmlns:a16="http://schemas.microsoft.com/office/drawing/2014/main" id="{3198554B-DC8A-F299-70A7-49B45379B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1D375F3B-D5DC-500F-8AB6-6CBD39C2C2D7}"/>
              </a:ext>
            </a:extLst>
          </p:cNvPr>
          <p:cNvGrpSpPr/>
          <p:nvPr/>
        </p:nvGrpSpPr>
        <p:grpSpPr>
          <a:xfrm>
            <a:off x="4775200" y="2011348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" name="Freeform: Shape 716">
                  <a:extLst>
                    <a:ext uri="{FF2B5EF4-FFF2-40B4-BE49-F238E27FC236}">
                      <a16:creationId xmlns:a16="http://schemas.microsoft.com/office/drawing/2014/main" id="{1DAA5551-0BD6-DA6B-C799-CC66DC7E3CE9}"/>
                    </a:ext>
                  </a:extLst>
                </p:cNvPr>
                <p:cNvSpPr/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7" name="Freeform: Shape 716">
                  <a:extLst>
                    <a:ext uri="{FF2B5EF4-FFF2-40B4-BE49-F238E27FC236}">
                      <a16:creationId xmlns:a16="http://schemas.microsoft.com/office/drawing/2014/main" id="{1DAA5551-0BD6-DA6B-C799-CC66DC7E3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8" name="Straight Connector 717">
              <a:extLst>
                <a:ext uri="{FF2B5EF4-FFF2-40B4-BE49-F238E27FC236}">
                  <a16:creationId xmlns:a16="http://schemas.microsoft.com/office/drawing/2014/main" id="{E671D8B8-30A2-B741-C4A3-85C0343FCDF4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>
              <a:extLst>
                <a:ext uri="{FF2B5EF4-FFF2-40B4-BE49-F238E27FC236}">
                  <a16:creationId xmlns:a16="http://schemas.microsoft.com/office/drawing/2014/main" id="{7531F60D-C307-A91E-5E6B-F435DE2E142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Straight Connector 719">
              <a:extLst>
                <a:ext uri="{FF2B5EF4-FFF2-40B4-BE49-F238E27FC236}">
                  <a16:creationId xmlns:a16="http://schemas.microsoft.com/office/drawing/2014/main" id="{59437B6D-112D-4B23-85EB-63C0653E7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Straight Connector 720">
              <a:extLst>
                <a:ext uri="{FF2B5EF4-FFF2-40B4-BE49-F238E27FC236}">
                  <a16:creationId xmlns:a16="http://schemas.microsoft.com/office/drawing/2014/main" id="{123D4066-0FEE-00B1-E4A6-44A25299F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Straight Connector 721">
              <a:extLst>
                <a:ext uri="{FF2B5EF4-FFF2-40B4-BE49-F238E27FC236}">
                  <a16:creationId xmlns:a16="http://schemas.microsoft.com/office/drawing/2014/main" id="{71429DAC-655A-3B1D-62E5-B6C6552FB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Connector 722">
              <a:extLst>
                <a:ext uri="{FF2B5EF4-FFF2-40B4-BE49-F238E27FC236}">
                  <a16:creationId xmlns:a16="http://schemas.microsoft.com/office/drawing/2014/main" id="{2B402177-F0F7-E561-C40B-9EC395BD0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A2DAA1E9-AC3C-0984-EF5F-6B4E9F5C8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Connector 724">
              <a:extLst>
                <a:ext uri="{FF2B5EF4-FFF2-40B4-BE49-F238E27FC236}">
                  <a16:creationId xmlns:a16="http://schemas.microsoft.com/office/drawing/2014/main" id="{45BD4068-02F7-FB09-4525-6B157D42C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Connector 725">
              <a:extLst>
                <a:ext uri="{FF2B5EF4-FFF2-40B4-BE49-F238E27FC236}">
                  <a16:creationId xmlns:a16="http://schemas.microsoft.com/office/drawing/2014/main" id="{10D41929-7A56-332C-B8A0-46BEC6053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Connector 726">
              <a:extLst>
                <a:ext uri="{FF2B5EF4-FFF2-40B4-BE49-F238E27FC236}">
                  <a16:creationId xmlns:a16="http://schemas.microsoft.com/office/drawing/2014/main" id="{131E36C9-A011-EDB4-2092-68D4770CC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Connector 727">
              <a:extLst>
                <a:ext uri="{FF2B5EF4-FFF2-40B4-BE49-F238E27FC236}">
                  <a16:creationId xmlns:a16="http://schemas.microsoft.com/office/drawing/2014/main" id="{2C870914-1C03-37A3-4E47-13115AC647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Connector 728">
              <a:extLst>
                <a:ext uri="{FF2B5EF4-FFF2-40B4-BE49-F238E27FC236}">
                  <a16:creationId xmlns:a16="http://schemas.microsoft.com/office/drawing/2014/main" id="{BB36E8CB-35F3-31A6-D04D-E9E02A716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Connector 729">
              <a:extLst>
                <a:ext uri="{FF2B5EF4-FFF2-40B4-BE49-F238E27FC236}">
                  <a16:creationId xmlns:a16="http://schemas.microsoft.com/office/drawing/2014/main" id="{97BB8B88-0F23-8EEA-48B7-C4DADF6527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Connector 730">
              <a:extLst>
                <a:ext uri="{FF2B5EF4-FFF2-40B4-BE49-F238E27FC236}">
                  <a16:creationId xmlns:a16="http://schemas.microsoft.com/office/drawing/2014/main" id="{7ED4A33A-B37F-EA81-A2A3-F9BEA36743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Connector 731">
              <a:extLst>
                <a:ext uri="{FF2B5EF4-FFF2-40B4-BE49-F238E27FC236}">
                  <a16:creationId xmlns:a16="http://schemas.microsoft.com/office/drawing/2014/main" id="{ED9A1AC8-559A-4D4D-69F2-A2302763D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873BC16-7AE8-BF94-E0B5-C4A6830A1E24}"/>
              </a:ext>
            </a:extLst>
          </p:cNvPr>
          <p:cNvGrpSpPr/>
          <p:nvPr/>
        </p:nvGrpSpPr>
        <p:grpSpPr>
          <a:xfrm>
            <a:off x="5311914" y="2009413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id="{C74E27CF-93A7-CDC6-63D8-9287D4DCE7B5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id="{C74E27CF-93A7-CDC6-63D8-9287D4DCE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5" name="Straight Connector 734">
              <a:extLst>
                <a:ext uri="{FF2B5EF4-FFF2-40B4-BE49-F238E27FC236}">
                  <a16:creationId xmlns:a16="http://schemas.microsoft.com/office/drawing/2014/main" id="{D097D8FC-4734-313B-E225-791EEF63DA82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Straight Connector 735">
              <a:extLst>
                <a:ext uri="{FF2B5EF4-FFF2-40B4-BE49-F238E27FC236}">
                  <a16:creationId xmlns:a16="http://schemas.microsoft.com/office/drawing/2014/main" id="{4E15F05F-F1C5-E9C6-03DF-E5ABD4112127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Connector 736">
              <a:extLst>
                <a:ext uri="{FF2B5EF4-FFF2-40B4-BE49-F238E27FC236}">
                  <a16:creationId xmlns:a16="http://schemas.microsoft.com/office/drawing/2014/main" id="{FCD3F0F3-6034-4616-69F5-669D6CBFCE91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Straight Connector 737">
              <a:extLst>
                <a:ext uri="{FF2B5EF4-FFF2-40B4-BE49-F238E27FC236}">
                  <a16:creationId xmlns:a16="http://schemas.microsoft.com/office/drawing/2014/main" id="{B41C80A3-DA70-D589-9F32-51A9CDEF4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Straight Connector 738">
              <a:extLst>
                <a:ext uri="{FF2B5EF4-FFF2-40B4-BE49-F238E27FC236}">
                  <a16:creationId xmlns:a16="http://schemas.microsoft.com/office/drawing/2014/main" id="{9CD7C995-C551-8DF4-3FA0-113CD8AA9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Straight Connector 739">
              <a:extLst>
                <a:ext uri="{FF2B5EF4-FFF2-40B4-BE49-F238E27FC236}">
                  <a16:creationId xmlns:a16="http://schemas.microsoft.com/office/drawing/2014/main" id="{B7CFCFCA-8C6E-4BD0-647E-0F249BCD7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Connector 740">
              <a:extLst>
                <a:ext uri="{FF2B5EF4-FFF2-40B4-BE49-F238E27FC236}">
                  <a16:creationId xmlns:a16="http://schemas.microsoft.com/office/drawing/2014/main" id="{79DF7D91-802A-E1D5-9859-A393DF75B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Connector 741">
              <a:extLst>
                <a:ext uri="{FF2B5EF4-FFF2-40B4-BE49-F238E27FC236}">
                  <a16:creationId xmlns:a16="http://schemas.microsoft.com/office/drawing/2014/main" id="{75FBEDAD-1EE7-B624-72F3-9C4368361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0A03299-699B-6DC3-2249-E763652E1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5B5E8047-4C6A-CFC3-3E26-4A94B4F7E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E759A7AB-793A-A014-4B47-595C9F11EB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C7063268-A1B9-A112-F300-AD0F598ED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FFF8F101-63A8-E7FC-F804-760BAC373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8A9A69F0-5111-D071-2CEE-8697C67F0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0BF5DD11-EAC1-8D92-50AF-5ADD588F3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82B50A9E-DB44-0307-0361-3B532115048A}"/>
              </a:ext>
            </a:extLst>
          </p:cNvPr>
          <p:cNvGrpSpPr/>
          <p:nvPr/>
        </p:nvGrpSpPr>
        <p:grpSpPr>
          <a:xfrm>
            <a:off x="5848628" y="2009091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5D92BA08-FC77-E442-40F1-B80F339D2CA0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5D92BA08-FC77-E442-40F1-B80F339D2C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8C2664FE-1184-ECF5-3F29-6F20DBF823FC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7A8AF224-1AD2-258C-9F4E-91DF0E8D5B7C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06B94B25-1534-D818-A108-12CE374DB3C4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30974A48-16F9-9FD7-FD0D-B654E3126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67921846-9FED-E503-883E-B0DE3C08C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Connector 756">
              <a:extLst>
                <a:ext uri="{FF2B5EF4-FFF2-40B4-BE49-F238E27FC236}">
                  <a16:creationId xmlns:a16="http://schemas.microsoft.com/office/drawing/2014/main" id="{EB142D2C-098C-3ECE-2F71-8E182C9D6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Straight Connector 757">
              <a:extLst>
                <a:ext uri="{FF2B5EF4-FFF2-40B4-BE49-F238E27FC236}">
                  <a16:creationId xmlns:a16="http://schemas.microsoft.com/office/drawing/2014/main" id="{2C00F695-AD0C-1EF1-5613-139B0A78D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7F2B3140-4237-CCA7-046B-1C0B2EE58C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EDDCF7C7-630A-D19A-FE77-0FFB2EE3B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Straight Connector 760">
              <a:extLst>
                <a:ext uri="{FF2B5EF4-FFF2-40B4-BE49-F238E27FC236}">
                  <a16:creationId xmlns:a16="http://schemas.microsoft.com/office/drawing/2014/main" id="{B265A3DC-AFCF-85F0-7207-970934732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Straight Connector 761">
              <a:extLst>
                <a:ext uri="{FF2B5EF4-FFF2-40B4-BE49-F238E27FC236}">
                  <a16:creationId xmlns:a16="http://schemas.microsoft.com/office/drawing/2014/main" id="{6963B663-331C-743D-FE2E-9258356B2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0100E0C8-1985-1569-9781-3D5DC1FEE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547572BA-37C0-6C5D-6B3B-496320C27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Straight Connector 764">
              <a:extLst>
                <a:ext uri="{FF2B5EF4-FFF2-40B4-BE49-F238E27FC236}">
                  <a16:creationId xmlns:a16="http://schemas.microsoft.com/office/drawing/2014/main" id="{B41F958C-0BF8-7C14-5EE1-F25690E3E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Straight Connector 765">
              <a:extLst>
                <a:ext uri="{FF2B5EF4-FFF2-40B4-BE49-F238E27FC236}">
                  <a16:creationId xmlns:a16="http://schemas.microsoft.com/office/drawing/2014/main" id="{4FC93C9F-857B-3BFF-13FB-0D0B363AF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FA6CECB4-9A47-B0EE-74F7-D38D21F692F4}"/>
              </a:ext>
            </a:extLst>
          </p:cNvPr>
          <p:cNvGrpSpPr/>
          <p:nvPr/>
        </p:nvGrpSpPr>
        <p:grpSpPr>
          <a:xfrm>
            <a:off x="6385338" y="2011841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id="{2EC4B760-BF72-D49C-24CC-C633D47AC75E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id="{2EC4B760-BF72-D49C-24CC-C633D47AC7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73430B5B-7005-5910-FE1A-A190C3EAA99B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769">
              <a:extLst>
                <a:ext uri="{FF2B5EF4-FFF2-40B4-BE49-F238E27FC236}">
                  <a16:creationId xmlns:a16="http://schemas.microsoft.com/office/drawing/2014/main" id="{8909EC9E-BEA0-E077-22F7-7F2ECAC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Straight Connector 770">
              <a:extLst>
                <a:ext uri="{FF2B5EF4-FFF2-40B4-BE49-F238E27FC236}">
                  <a16:creationId xmlns:a16="http://schemas.microsoft.com/office/drawing/2014/main" id="{4C150739-4173-0042-B0C3-C8A4A62CF508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Straight Connector 771">
              <a:extLst>
                <a:ext uri="{FF2B5EF4-FFF2-40B4-BE49-F238E27FC236}">
                  <a16:creationId xmlns:a16="http://schemas.microsoft.com/office/drawing/2014/main" id="{5BCA0301-3D00-D623-F2CB-3CBECCE60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Straight Connector 772">
              <a:extLst>
                <a:ext uri="{FF2B5EF4-FFF2-40B4-BE49-F238E27FC236}">
                  <a16:creationId xmlns:a16="http://schemas.microsoft.com/office/drawing/2014/main" id="{1E113CC6-D99E-D966-DBC9-F9D30E5CF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A5364308-FA44-8DDD-9FC3-FEF9D8ACD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Straight Connector 774">
              <a:extLst>
                <a:ext uri="{FF2B5EF4-FFF2-40B4-BE49-F238E27FC236}">
                  <a16:creationId xmlns:a16="http://schemas.microsoft.com/office/drawing/2014/main" id="{E49794A4-852C-19D0-B45C-4E0EEAAF9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Straight Connector 775">
              <a:extLst>
                <a:ext uri="{FF2B5EF4-FFF2-40B4-BE49-F238E27FC236}">
                  <a16:creationId xmlns:a16="http://schemas.microsoft.com/office/drawing/2014/main" id="{040F0F54-822B-6E71-4DA5-0C138EC08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7" name="Straight Connector 776">
              <a:extLst>
                <a:ext uri="{FF2B5EF4-FFF2-40B4-BE49-F238E27FC236}">
                  <a16:creationId xmlns:a16="http://schemas.microsoft.com/office/drawing/2014/main" id="{09287ACB-F329-3F6B-E95A-84665E933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8" name="Straight Connector 777">
              <a:extLst>
                <a:ext uri="{FF2B5EF4-FFF2-40B4-BE49-F238E27FC236}">
                  <a16:creationId xmlns:a16="http://schemas.microsoft.com/office/drawing/2014/main" id="{476DF96E-F002-B9EE-C951-D4ADD80C5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Straight Connector 778">
              <a:extLst>
                <a:ext uri="{FF2B5EF4-FFF2-40B4-BE49-F238E27FC236}">
                  <a16:creationId xmlns:a16="http://schemas.microsoft.com/office/drawing/2014/main" id="{89A7C04D-D38B-4FCF-9426-0D8DBB3D9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Straight Connector 779">
              <a:extLst>
                <a:ext uri="{FF2B5EF4-FFF2-40B4-BE49-F238E27FC236}">
                  <a16:creationId xmlns:a16="http://schemas.microsoft.com/office/drawing/2014/main" id="{001F7A8F-CE7F-5D85-D794-E9F1632E1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Straight Connector 780">
              <a:extLst>
                <a:ext uri="{FF2B5EF4-FFF2-40B4-BE49-F238E27FC236}">
                  <a16:creationId xmlns:a16="http://schemas.microsoft.com/office/drawing/2014/main" id="{0351F0AE-6541-1C65-4DA6-C65C1F88C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Straight Connector 781">
              <a:extLst>
                <a:ext uri="{FF2B5EF4-FFF2-40B4-BE49-F238E27FC236}">
                  <a16:creationId xmlns:a16="http://schemas.microsoft.com/office/drawing/2014/main" id="{3283B9AE-0343-A93A-3921-BCF9CBABA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Straight Connector 782">
              <a:extLst>
                <a:ext uri="{FF2B5EF4-FFF2-40B4-BE49-F238E27FC236}">
                  <a16:creationId xmlns:a16="http://schemas.microsoft.com/office/drawing/2014/main" id="{106ECC82-9762-B172-E057-26B27195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4" name="Group 783">
            <a:extLst>
              <a:ext uri="{FF2B5EF4-FFF2-40B4-BE49-F238E27FC236}">
                <a16:creationId xmlns:a16="http://schemas.microsoft.com/office/drawing/2014/main" id="{140F9A33-7360-5ABE-D2A7-5748CBE8AE82}"/>
              </a:ext>
            </a:extLst>
          </p:cNvPr>
          <p:cNvGrpSpPr/>
          <p:nvPr/>
        </p:nvGrpSpPr>
        <p:grpSpPr>
          <a:xfrm>
            <a:off x="6922054" y="201038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A5E3B356-5F72-2FA2-90B5-7FEF93915B1A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A5E3B356-5F72-2FA2-90B5-7FEF93915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FB0667C2-3270-A454-2637-65B79571EBD1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C40BFF02-AB51-F1E9-5A41-45C2BC28B005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CEE224D5-8954-A1D3-3826-EEB843058F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8E98B13A-0069-E759-FBA4-C99C9A665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Straight Connector 789">
              <a:extLst>
                <a:ext uri="{FF2B5EF4-FFF2-40B4-BE49-F238E27FC236}">
                  <a16:creationId xmlns:a16="http://schemas.microsoft.com/office/drawing/2014/main" id="{C43333A1-A6F5-564C-0376-9FE3DB008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1" name="Straight Connector 790">
              <a:extLst>
                <a:ext uri="{FF2B5EF4-FFF2-40B4-BE49-F238E27FC236}">
                  <a16:creationId xmlns:a16="http://schemas.microsoft.com/office/drawing/2014/main" id="{96769F13-E321-AB56-479B-3AFEB9903D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740C4F48-90F4-F192-7079-62094B179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9152E63B-3180-574C-2CEF-96DC5AC34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1DB8BB78-3D7B-E7AF-2194-8E68701F7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7DDFA16F-8283-A31B-F7F7-4FB4025C3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5EDEA2ED-9C47-C9D4-FCC3-64F861BBD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8A2A70A2-8A99-48A6-595F-2C90E3D3A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3FCFE485-4056-8856-61CF-4C3B6EB1A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Straight Connector 798">
              <a:extLst>
                <a:ext uri="{FF2B5EF4-FFF2-40B4-BE49-F238E27FC236}">
                  <a16:creationId xmlns:a16="http://schemas.microsoft.com/office/drawing/2014/main" id="{02F18EAF-D594-9B23-319A-ADEB13F53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Straight Connector 799">
              <a:extLst>
                <a:ext uri="{FF2B5EF4-FFF2-40B4-BE49-F238E27FC236}">
                  <a16:creationId xmlns:a16="http://schemas.microsoft.com/office/drawing/2014/main" id="{BAC6927B-227F-81B6-5734-36B22C2CC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608B5003-252F-985A-9F58-6886C566A6F2}"/>
              </a:ext>
            </a:extLst>
          </p:cNvPr>
          <p:cNvGrpSpPr/>
          <p:nvPr/>
        </p:nvGrpSpPr>
        <p:grpSpPr>
          <a:xfrm>
            <a:off x="7458765" y="201038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209B22B7-879D-0DF8-D74C-36449C090C68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209B22B7-879D-0DF8-D74C-36449C090C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3" name="Straight Connector 802">
              <a:extLst>
                <a:ext uri="{FF2B5EF4-FFF2-40B4-BE49-F238E27FC236}">
                  <a16:creationId xmlns:a16="http://schemas.microsoft.com/office/drawing/2014/main" id="{D8EF17CD-A75F-7566-BD0B-0AD371EE347D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Straight Connector 803">
              <a:extLst>
                <a:ext uri="{FF2B5EF4-FFF2-40B4-BE49-F238E27FC236}">
                  <a16:creationId xmlns:a16="http://schemas.microsoft.com/office/drawing/2014/main" id="{917FE19A-CCD6-441E-0BB3-2EA5150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C99ECB24-D3CC-A3A7-444B-A1EC9D4D9872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348780C0-D742-829F-879E-B27413E12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Straight Connector 806">
              <a:extLst>
                <a:ext uri="{FF2B5EF4-FFF2-40B4-BE49-F238E27FC236}">
                  <a16:creationId xmlns:a16="http://schemas.microsoft.com/office/drawing/2014/main" id="{F88764B0-A407-505B-54AC-797E0814A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2D74B728-135F-C00A-CEB1-94A2EEF05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Straight Connector 808">
              <a:extLst>
                <a:ext uri="{FF2B5EF4-FFF2-40B4-BE49-F238E27FC236}">
                  <a16:creationId xmlns:a16="http://schemas.microsoft.com/office/drawing/2014/main" id="{B6F2842F-3FD7-B135-4F88-D9E36C4BB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Straight Connector 809">
              <a:extLst>
                <a:ext uri="{FF2B5EF4-FFF2-40B4-BE49-F238E27FC236}">
                  <a16:creationId xmlns:a16="http://schemas.microsoft.com/office/drawing/2014/main" id="{B6E2CD65-0A37-298D-1730-4B214FC40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C797879F-19C2-57E9-3C1C-C08B8F67F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Straight Connector 811">
              <a:extLst>
                <a:ext uri="{FF2B5EF4-FFF2-40B4-BE49-F238E27FC236}">
                  <a16:creationId xmlns:a16="http://schemas.microsoft.com/office/drawing/2014/main" id="{85FE5CF5-83C9-DD6D-BBF3-6CE036C9A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17AB1829-6393-086E-EF37-897DB3AEC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Straight Connector 813">
              <a:extLst>
                <a:ext uri="{FF2B5EF4-FFF2-40B4-BE49-F238E27FC236}">
                  <a16:creationId xmlns:a16="http://schemas.microsoft.com/office/drawing/2014/main" id="{6CCC0A72-A409-74AF-52AC-7FD3BF570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Straight Connector 814">
              <a:extLst>
                <a:ext uri="{FF2B5EF4-FFF2-40B4-BE49-F238E27FC236}">
                  <a16:creationId xmlns:a16="http://schemas.microsoft.com/office/drawing/2014/main" id="{5F72E5C7-C15E-1AD4-63F7-CBF20B387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839E7EBF-1041-4383-BB12-C77742172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Straight Connector 816">
              <a:extLst>
                <a:ext uri="{FF2B5EF4-FFF2-40B4-BE49-F238E27FC236}">
                  <a16:creationId xmlns:a16="http://schemas.microsoft.com/office/drawing/2014/main" id="{31A9964E-6011-07CD-CCB2-C8C9C89FF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A0152EC6-697E-A216-F2B0-948FCD4EBD83}"/>
              </a:ext>
            </a:extLst>
          </p:cNvPr>
          <p:cNvGrpSpPr/>
          <p:nvPr/>
        </p:nvGrpSpPr>
        <p:grpSpPr>
          <a:xfrm>
            <a:off x="7995475" y="2010148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9" name="Freeform: Shape 818">
                  <a:extLst>
                    <a:ext uri="{FF2B5EF4-FFF2-40B4-BE49-F238E27FC236}">
                      <a16:creationId xmlns:a16="http://schemas.microsoft.com/office/drawing/2014/main" id="{4872E09C-A631-C906-E3DE-60965F21B1DD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9" name="Freeform: Shape 818">
                  <a:extLst>
                    <a:ext uri="{FF2B5EF4-FFF2-40B4-BE49-F238E27FC236}">
                      <a16:creationId xmlns:a16="http://schemas.microsoft.com/office/drawing/2014/main" id="{4872E09C-A631-C906-E3DE-60965F21B1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0" name="Straight Connector 819">
              <a:extLst>
                <a:ext uri="{FF2B5EF4-FFF2-40B4-BE49-F238E27FC236}">
                  <a16:creationId xmlns:a16="http://schemas.microsoft.com/office/drawing/2014/main" id="{975FC042-8D12-81F8-F016-5B4B72E6A729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Straight Connector 820">
              <a:extLst>
                <a:ext uri="{FF2B5EF4-FFF2-40B4-BE49-F238E27FC236}">
                  <a16:creationId xmlns:a16="http://schemas.microsoft.com/office/drawing/2014/main" id="{A9CE5FEC-5DDB-9F17-5134-37A5D2F9FB0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Straight Connector 821">
              <a:extLst>
                <a:ext uri="{FF2B5EF4-FFF2-40B4-BE49-F238E27FC236}">
                  <a16:creationId xmlns:a16="http://schemas.microsoft.com/office/drawing/2014/main" id="{D3B482E7-29AA-0D3C-55BD-0F328342103C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F259A1EC-A8AF-5E43-8EA1-2DACCC4A7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Straight Connector 823">
              <a:extLst>
                <a:ext uri="{FF2B5EF4-FFF2-40B4-BE49-F238E27FC236}">
                  <a16:creationId xmlns:a16="http://schemas.microsoft.com/office/drawing/2014/main" id="{1D02E1F2-6F0F-C24B-0D05-5DE3D5FC1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1DC3E5DC-E8F7-EED4-281C-67781D4CA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Straight Connector 825">
              <a:extLst>
                <a:ext uri="{FF2B5EF4-FFF2-40B4-BE49-F238E27FC236}">
                  <a16:creationId xmlns:a16="http://schemas.microsoft.com/office/drawing/2014/main" id="{F9DB6D6D-0706-3BC8-CCE2-6B5FF7CCC1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C2D275BA-0940-B437-61AE-416B74DA1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Straight Connector 827">
              <a:extLst>
                <a:ext uri="{FF2B5EF4-FFF2-40B4-BE49-F238E27FC236}">
                  <a16:creationId xmlns:a16="http://schemas.microsoft.com/office/drawing/2014/main" id="{222102F3-F30D-BC87-A437-4A8FCBB90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Straight Connector 828">
              <a:extLst>
                <a:ext uri="{FF2B5EF4-FFF2-40B4-BE49-F238E27FC236}">
                  <a16:creationId xmlns:a16="http://schemas.microsoft.com/office/drawing/2014/main" id="{46742DB8-2465-B04C-95A4-6AC7FA80F5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06569F66-9B7F-27E6-1DC3-4EF011183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Straight Connector 830">
              <a:extLst>
                <a:ext uri="{FF2B5EF4-FFF2-40B4-BE49-F238E27FC236}">
                  <a16:creationId xmlns:a16="http://schemas.microsoft.com/office/drawing/2014/main" id="{D358E1F5-BB28-794A-43F8-06359E137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Straight Connector 831">
              <a:extLst>
                <a:ext uri="{FF2B5EF4-FFF2-40B4-BE49-F238E27FC236}">
                  <a16:creationId xmlns:a16="http://schemas.microsoft.com/office/drawing/2014/main" id="{176677A7-A831-075E-232C-BBC15CD49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Straight Connector 832">
              <a:extLst>
                <a:ext uri="{FF2B5EF4-FFF2-40B4-BE49-F238E27FC236}">
                  <a16:creationId xmlns:a16="http://schemas.microsoft.com/office/drawing/2014/main" id="{579ED2D0-35EC-65C2-C9AF-3CD8C53FC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Straight Connector 833">
              <a:extLst>
                <a:ext uri="{FF2B5EF4-FFF2-40B4-BE49-F238E27FC236}">
                  <a16:creationId xmlns:a16="http://schemas.microsoft.com/office/drawing/2014/main" id="{13CB6492-9380-94C2-DD82-AB86FDE7A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5" name="Group 834">
            <a:extLst>
              <a:ext uri="{FF2B5EF4-FFF2-40B4-BE49-F238E27FC236}">
                <a16:creationId xmlns:a16="http://schemas.microsoft.com/office/drawing/2014/main" id="{A33FF08D-F651-010A-A781-6ABDD8326C7B}"/>
              </a:ext>
            </a:extLst>
          </p:cNvPr>
          <p:cNvGrpSpPr/>
          <p:nvPr/>
        </p:nvGrpSpPr>
        <p:grpSpPr>
          <a:xfrm>
            <a:off x="8532886" y="2010148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90344E95-6366-4E58-CDDE-C1C0BB66A149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90344E95-6366-4E58-CDDE-C1C0BB66A1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7" name="Straight Connector 836">
              <a:extLst>
                <a:ext uri="{FF2B5EF4-FFF2-40B4-BE49-F238E27FC236}">
                  <a16:creationId xmlns:a16="http://schemas.microsoft.com/office/drawing/2014/main" id="{731B3CA5-6F3D-E247-454B-3E13D2812B0F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Straight Connector 837">
              <a:extLst>
                <a:ext uri="{FF2B5EF4-FFF2-40B4-BE49-F238E27FC236}">
                  <a16:creationId xmlns:a16="http://schemas.microsoft.com/office/drawing/2014/main" id="{CA742ABE-C321-7411-2C38-AD37ECFB7FD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Straight Connector 838">
              <a:extLst>
                <a:ext uri="{FF2B5EF4-FFF2-40B4-BE49-F238E27FC236}">
                  <a16:creationId xmlns:a16="http://schemas.microsoft.com/office/drawing/2014/main" id="{929B3A5C-5227-0F42-6DA5-AD11A504FABA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Straight Connector 839">
              <a:extLst>
                <a:ext uri="{FF2B5EF4-FFF2-40B4-BE49-F238E27FC236}">
                  <a16:creationId xmlns:a16="http://schemas.microsoft.com/office/drawing/2014/main" id="{4615BAD5-0566-4F5C-D5FD-12374F660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Straight Connector 840">
              <a:extLst>
                <a:ext uri="{FF2B5EF4-FFF2-40B4-BE49-F238E27FC236}">
                  <a16:creationId xmlns:a16="http://schemas.microsoft.com/office/drawing/2014/main" id="{81493EDF-9A56-A49C-A5C1-E9C0EE6BC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Straight Connector 841">
              <a:extLst>
                <a:ext uri="{FF2B5EF4-FFF2-40B4-BE49-F238E27FC236}">
                  <a16:creationId xmlns:a16="http://schemas.microsoft.com/office/drawing/2014/main" id="{ED96D619-603C-E657-1664-13DA382FE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Straight Connector 842">
              <a:extLst>
                <a:ext uri="{FF2B5EF4-FFF2-40B4-BE49-F238E27FC236}">
                  <a16:creationId xmlns:a16="http://schemas.microsoft.com/office/drawing/2014/main" id="{9DCF0337-3B17-20D5-67AD-E9985FDAE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Straight Connector 843">
              <a:extLst>
                <a:ext uri="{FF2B5EF4-FFF2-40B4-BE49-F238E27FC236}">
                  <a16:creationId xmlns:a16="http://schemas.microsoft.com/office/drawing/2014/main" id="{749F2A22-564A-C213-791E-0CDC16D86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Straight Connector 844">
              <a:extLst>
                <a:ext uri="{FF2B5EF4-FFF2-40B4-BE49-F238E27FC236}">
                  <a16:creationId xmlns:a16="http://schemas.microsoft.com/office/drawing/2014/main" id="{FF75749E-BD94-9B7A-4E25-BFD92A90F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2618AF82-6D53-A26C-AA48-6561182DC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20A633C6-FFB7-A750-61E0-7D121423EE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BBF89980-08E5-2CF6-CA6A-542E0D5E54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82F70130-85DF-BDAC-EBB2-956A287E8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30E03900-6BD6-F657-D8D3-B0C916850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Straight Connector 850">
              <a:extLst>
                <a:ext uri="{FF2B5EF4-FFF2-40B4-BE49-F238E27FC236}">
                  <a16:creationId xmlns:a16="http://schemas.microsoft.com/office/drawing/2014/main" id="{3F3BE475-9657-2CF5-37BF-6B9B3FAC7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FB039DBA-2EA2-E671-F8A6-0BD297933387}"/>
              </a:ext>
            </a:extLst>
          </p:cNvPr>
          <p:cNvGrpSpPr/>
          <p:nvPr/>
        </p:nvGrpSpPr>
        <p:grpSpPr>
          <a:xfrm>
            <a:off x="9070114" y="2010148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CF69CFCD-EA92-B925-7761-4ED3B3050027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CF69CFCD-EA92-B925-7761-4ED3B30500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11660B28-7FAD-126C-A1CF-0AC9A444BF48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id="{BFE9712C-A53F-0850-5F9A-625BFE316883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Straight Connector 855">
              <a:extLst>
                <a:ext uri="{FF2B5EF4-FFF2-40B4-BE49-F238E27FC236}">
                  <a16:creationId xmlns:a16="http://schemas.microsoft.com/office/drawing/2014/main" id="{5E70D417-AC95-4612-FDC2-8C6426EDF09E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Connector 856">
              <a:extLst>
                <a:ext uri="{FF2B5EF4-FFF2-40B4-BE49-F238E27FC236}">
                  <a16:creationId xmlns:a16="http://schemas.microsoft.com/office/drawing/2014/main" id="{6474E706-2F6E-DD22-FA2B-DAF64E83F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Connector 857">
              <a:extLst>
                <a:ext uri="{FF2B5EF4-FFF2-40B4-BE49-F238E27FC236}">
                  <a16:creationId xmlns:a16="http://schemas.microsoft.com/office/drawing/2014/main" id="{44A2327A-9E39-7796-E097-28839AB79F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Connector 858">
              <a:extLst>
                <a:ext uri="{FF2B5EF4-FFF2-40B4-BE49-F238E27FC236}">
                  <a16:creationId xmlns:a16="http://schemas.microsoft.com/office/drawing/2014/main" id="{624D13D2-063E-A33E-4694-5A535CB20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1786BBF7-99AE-8D2B-C6F0-849B9736D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444299B5-533F-9714-DAB8-711B915A5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D342B5FA-6E0B-7540-3F8F-6692C895A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Straight Connector 862">
              <a:extLst>
                <a:ext uri="{FF2B5EF4-FFF2-40B4-BE49-F238E27FC236}">
                  <a16:creationId xmlns:a16="http://schemas.microsoft.com/office/drawing/2014/main" id="{66C8242D-56DE-8A0C-00FF-3C0AAA755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9A9B85D1-F7B7-1551-0E01-ED8B21D77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9C94FE02-0487-B1C3-800F-8878B38EF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350C6D71-9C45-656E-E35B-B0C5EB440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3EE92314-8472-1DCE-A4DE-74BB11332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Straight Connector 867">
              <a:extLst>
                <a:ext uri="{FF2B5EF4-FFF2-40B4-BE49-F238E27FC236}">
                  <a16:creationId xmlns:a16="http://schemas.microsoft.com/office/drawing/2014/main" id="{936EA34B-24F0-9AA4-6C41-C75CE171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14313A20-5DE8-1055-1849-63260BC8F4D5}"/>
              </a:ext>
            </a:extLst>
          </p:cNvPr>
          <p:cNvGrpSpPr/>
          <p:nvPr/>
        </p:nvGrpSpPr>
        <p:grpSpPr>
          <a:xfrm>
            <a:off x="4913078" y="2744352"/>
            <a:ext cx="308263" cy="246222"/>
            <a:chOff x="5518333" y="4840657"/>
            <a:chExt cx="308263" cy="246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0" name="TextBox 869">
                  <a:extLst>
                    <a:ext uri="{FF2B5EF4-FFF2-40B4-BE49-F238E27FC236}">
                      <a16:creationId xmlns:a16="http://schemas.microsoft.com/office/drawing/2014/main" id="{88088C27-FF89-B279-A283-1AD27219AADF}"/>
                    </a:ext>
                  </a:extLst>
                </p:cNvPr>
                <p:cNvSpPr txBox="1"/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 w="1905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0" name="TextBox 869">
                  <a:extLst>
                    <a:ext uri="{FF2B5EF4-FFF2-40B4-BE49-F238E27FC236}">
                      <a16:creationId xmlns:a16="http://schemas.microsoft.com/office/drawing/2014/main" id="{88088C27-FF89-B279-A283-1AD27219A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1" name="TextBox 870">
                  <a:extLst>
                    <a:ext uri="{FF2B5EF4-FFF2-40B4-BE49-F238E27FC236}">
                      <a16:creationId xmlns:a16="http://schemas.microsoft.com/office/drawing/2014/main" id="{199C92A7-E5C2-1E53-CC95-D04FA5EB5E00}"/>
                    </a:ext>
                  </a:extLst>
                </p:cNvPr>
                <p:cNvSpPr txBox="1"/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1" name="TextBox 870">
                  <a:extLst>
                    <a:ext uri="{FF2B5EF4-FFF2-40B4-BE49-F238E27FC236}">
                      <a16:creationId xmlns:a16="http://schemas.microsoft.com/office/drawing/2014/main" id="{199C92A7-E5C2-1E53-CC95-D04FA5EB5E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260FE898-FE4E-EA96-D229-67B6490B64FF}"/>
              </a:ext>
            </a:extLst>
          </p:cNvPr>
          <p:cNvGrpSpPr/>
          <p:nvPr/>
        </p:nvGrpSpPr>
        <p:grpSpPr>
          <a:xfrm>
            <a:off x="10262318" y="2767212"/>
            <a:ext cx="849283" cy="253842"/>
            <a:chOff x="10931073" y="2778777"/>
            <a:chExt cx="849283" cy="253842"/>
          </a:xfrm>
        </p:grpSpPr>
        <p:grpSp>
          <p:nvGrpSpPr>
            <p:cNvPr id="872" name="Group 871">
              <a:extLst>
                <a:ext uri="{FF2B5EF4-FFF2-40B4-BE49-F238E27FC236}">
                  <a16:creationId xmlns:a16="http://schemas.microsoft.com/office/drawing/2014/main" id="{9A955690-C4C1-A34E-B5CD-D5F83D19668E}"/>
                </a:ext>
              </a:extLst>
            </p:cNvPr>
            <p:cNvGrpSpPr/>
            <p:nvPr/>
          </p:nvGrpSpPr>
          <p:grpSpPr>
            <a:xfrm>
              <a:off x="10931073" y="2786397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3" name="TextBox 872">
                    <a:extLst>
                      <a:ext uri="{FF2B5EF4-FFF2-40B4-BE49-F238E27FC236}">
                        <a16:creationId xmlns:a16="http://schemas.microsoft.com/office/drawing/2014/main" id="{40D37496-3C94-04FD-F36F-F77F8BD285DF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3" name="TextBox 872">
                    <a:extLst>
                      <a:ext uri="{FF2B5EF4-FFF2-40B4-BE49-F238E27FC236}">
                        <a16:creationId xmlns:a16="http://schemas.microsoft.com/office/drawing/2014/main" id="{40D37496-3C94-04FD-F36F-F77F8BD285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4" name="TextBox 873">
                    <a:extLst>
                      <a:ext uri="{FF2B5EF4-FFF2-40B4-BE49-F238E27FC236}">
                        <a16:creationId xmlns:a16="http://schemas.microsoft.com/office/drawing/2014/main" id="{303B2A4D-AD7F-3A44-0C2E-D90600AA3E32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4" name="TextBox 873">
                    <a:extLst>
                      <a:ext uri="{FF2B5EF4-FFF2-40B4-BE49-F238E27FC236}">
                        <a16:creationId xmlns:a16="http://schemas.microsoft.com/office/drawing/2014/main" id="{303B2A4D-AD7F-3A44-0C2E-D90600AA3E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75" name="Group 874">
              <a:extLst>
                <a:ext uri="{FF2B5EF4-FFF2-40B4-BE49-F238E27FC236}">
                  <a16:creationId xmlns:a16="http://schemas.microsoft.com/office/drawing/2014/main" id="{BC919012-E04C-43FC-DB78-34259C7D9887}"/>
                </a:ext>
              </a:extLst>
            </p:cNvPr>
            <p:cNvGrpSpPr/>
            <p:nvPr/>
          </p:nvGrpSpPr>
          <p:grpSpPr>
            <a:xfrm>
              <a:off x="11472093" y="2778777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6" name="TextBox 875">
                    <a:extLst>
                      <a:ext uri="{FF2B5EF4-FFF2-40B4-BE49-F238E27FC236}">
                        <a16:creationId xmlns:a16="http://schemas.microsoft.com/office/drawing/2014/main" id="{7E839F7C-A2E0-9D17-6BF1-843269705EE3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6" name="TextBox 875">
                    <a:extLst>
                      <a:ext uri="{FF2B5EF4-FFF2-40B4-BE49-F238E27FC236}">
                        <a16:creationId xmlns:a16="http://schemas.microsoft.com/office/drawing/2014/main" id="{7E839F7C-A2E0-9D17-6BF1-843269705E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7" name="TextBox 876">
                    <a:extLst>
                      <a:ext uri="{FF2B5EF4-FFF2-40B4-BE49-F238E27FC236}">
                        <a16:creationId xmlns:a16="http://schemas.microsoft.com/office/drawing/2014/main" id="{41A517C7-C256-9D19-BEDE-9B8FE7FF756C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7" name="TextBox 876">
                    <a:extLst>
                      <a:ext uri="{FF2B5EF4-FFF2-40B4-BE49-F238E27FC236}">
                        <a16:creationId xmlns:a16="http://schemas.microsoft.com/office/drawing/2014/main" id="{41A517C7-C256-9D19-BEDE-9B8FE7FF7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2F3EF967-CFF8-10BE-617B-817ABCE3D92E}"/>
              </a:ext>
            </a:extLst>
          </p:cNvPr>
          <p:cNvGrpSpPr/>
          <p:nvPr/>
        </p:nvGrpSpPr>
        <p:grpSpPr>
          <a:xfrm>
            <a:off x="4775200" y="130911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61FF57F1-16B6-1CE4-D6C1-2E6947B6BDA6}"/>
                    </a:ext>
                  </a:extLst>
                </p:cNvPr>
                <p:cNvSpPr/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61FF57F1-16B6-1CE4-D6C1-2E6947B6BD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139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BF1E44F6-6E88-552D-0F0D-EA0031996B60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BE8E9E87-D379-488E-7208-2AC2DD8C0F02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8D0D70C4-3E27-78FA-4536-BF8FC131A181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Straight Connector 882">
              <a:extLst>
                <a:ext uri="{FF2B5EF4-FFF2-40B4-BE49-F238E27FC236}">
                  <a16:creationId xmlns:a16="http://schemas.microsoft.com/office/drawing/2014/main" id="{A774158E-8CD0-BC40-120F-8D2CE2738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Straight Connector 883">
              <a:extLst>
                <a:ext uri="{FF2B5EF4-FFF2-40B4-BE49-F238E27FC236}">
                  <a16:creationId xmlns:a16="http://schemas.microsoft.com/office/drawing/2014/main" id="{B855A525-337E-15BE-BCA3-7447F500E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AB8A4D05-C8A6-1FBD-E53C-EB47F137F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6D4CD28-5360-8701-E1CE-48C0DABE5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Straight Connector 886">
              <a:extLst>
                <a:ext uri="{FF2B5EF4-FFF2-40B4-BE49-F238E27FC236}">
                  <a16:creationId xmlns:a16="http://schemas.microsoft.com/office/drawing/2014/main" id="{50A0E785-96C1-8CF6-1E0C-D667B45D1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Straight Connector 887">
              <a:extLst>
                <a:ext uri="{FF2B5EF4-FFF2-40B4-BE49-F238E27FC236}">
                  <a16:creationId xmlns:a16="http://schemas.microsoft.com/office/drawing/2014/main" id="{2AD6FC11-E7EC-B4F3-B01B-245130047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03BC7E4D-F3F4-D876-73BD-2246B1F3B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36EA800F-1872-3E20-3985-8B53FAE18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Straight Connector 890">
              <a:extLst>
                <a:ext uri="{FF2B5EF4-FFF2-40B4-BE49-F238E27FC236}">
                  <a16:creationId xmlns:a16="http://schemas.microsoft.com/office/drawing/2014/main" id="{1BDFCC89-C113-705E-75B3-D46E9C112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Straight Connector 891">
              <a:extLst>
                <a:ext uri="{FF2B5EF4-FFF2-40B4-BE49-F238E27FC236}">
                  <a16:creationId xmlns:a16="http://schemas.microsoft.com/office/drawing/2014/main" id="{3EA34068-4DCD-D699-F9AA-972122321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Straight Connector 892">
              <a:extLst>
                <a:ext uri="{FF2B5EF4-FFF2-40B4-BE49-F238E27FC236}">
                  <a16:creationId xmlns:a16="http://schemas.microsoft.com/office/drawing/2014/main" id="{CB401694-0BB1-31F0-73D0-FFD88F4736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Straight Connector 893">
              <a:extLst>
                <a:ext uri="{FF2B5EF4-FFF2-40B4-BE49-F238E27FC236}">
                  <a16:creationId xmlns:a16="http://schemas.microsoft.com/office/drawing/2014/main" id="{345CED4D-D1AE-92DE-A481-E36273717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5" name="Group 894">
            <a:extLst>
              <a:ext uri="{FF2B5EF4-FFF2-40B4-BE49-F238E27FC236}">
                <a16:creationId xmlns:a16="http://schemas.microsoft.com/office/drawing/2014/main" id="{24C88834-4BA1-372F-9DAC-48B2561EEF4E}"/>
              </a:ext>
            </a:extLst>
          </p:cNvPr>
          <p:cNvGrpSpPr/>
          <p:nvPr/>
        </p:nvGrpSpPr>
        <p:grpSpPr>
          <a:xfrm>
            <a:off x="5311914" y="1307184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B5121334-B95A-4C57-FE95-8B9F90D390CB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B5121334-B95A-4C57-FE95-8B9F90D390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7" name="Straight Connector 896">
              <a:extLst>
                <a:ext uri="{FF2B5EF4-FFF2-40B4-BE49-F238E27FC236}">
                  <a16:creationId xmlns:a16="http://schemas.microsoft.com/office/drawing/2014/main" id="{C33941D4-27E3-568C-9C48-C466512178C7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Straight Connector 897">
              <a:extLst>
                <a:ext uri="{FF2B5EF4-FFF2-40B4-BE49-F238E27FC236}">
                  <a16:creationId xmlns:a16="http://schemas.microsoft.com/office/drawing/2014/main" id="{FE6A29BD-9D3F-2371-867F-6AF73D2BB89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id="{3BB49997-51DC-3E9D-7758-771A790FBDEF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Straight Connector 899">
              <a:extLst>
                <a:ext uri="{FF2B5EF4-FFF2-40B4-BE49-F238E27FC236}">
                  <a16:creationId xmlns:a16="http://schemas.microsoft.com/office/drawing/2014/main" id="{D7693C79-C29A-2937-D6F1-3D62F1A2B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Straight Connector 900">
              <a:extLst>
                <a:ext uri="{FF2B5EF4-FFF2-40B4-BE49-F238E27FC236}">
                  <a16:creationId xmlns:a16="http://schemas.microsoft.com/office/drawing/2014/main" id="{3E39698F-762C-5112-BB77-A6A20324E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Straight Connector 901">
              <a:extLst>
                <a:ext uri="{FF2B5EF4-FFF2-40B4-BE49-F238E27FC236}">
                  <a16:creationId xmlns:a16="http://schemas.microsoft.com/office/drawing/2014/main" id="{9D5015CB-354E-8ECC-0517-16A0A9257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Straight Connector 902">
              <a:extLst>
                <a:ext uri="{FF2B5EF4-FFF2-40B4-BE49-F238E27FC236}">
                  <a16:creationId xmlns:a16="http://schemas.microsoft.com/office/drawing/2014/main" id="{79FB87B5-A042-FE60-8E01-C5B441730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Straight Connector 903">
              <a:extLst>
                <a:ext uri="{FF2B5EF4-FFF2-40B4-BE49-F238E27FC236}">
                  <a16:creationId xmlns:a16="http://schemas.microsoft.com/office/drawing/2014/main" id="{9280BBD8-7508-06FC-7DE6-0E3C38E52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Straight Connector 904">
              <a:extLst>
                <a:ext uri="{FF2B5EF4-FFF2-40B4-BE49-F238E27FC236}">
                  <a16:creationId xmlns:a16="http://schemas.microsoft.com/office/drawing/2014/main" id="{4FF5F996-C096-C0C2-40A6-A1E134184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Straight Connector 905">
              <a:extLst>
                <a:ext uri="{FF2B5EF4-FFF2-40B4-BE49-F238E27FC236}">
                  <a16:creationId xmlns:a16="http://schemas.microsoft.com/office/drawing/2014/main" id="{3189D4D9-3E18-7452-4A91-8BF6CC466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Straight Connector 906">
              <a:extLst>
                <a:ext uri="{FF2B5EF4-FFF2-40B4-BE49-F238E27FC236}">
                  <a16:creationId xmlns:a16="http://schemas.microsoft.com/office/drawing/2014/main" id="{E6ACD651-14ED-6A01-9E20-3DA521832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Straight Connector 907">
              <a:extLst>
                <a:ext uri="{FF2B5EF4-FFF2-40B4-BE49-F238E27FC236}">
                  <a16:creationId xmlns:a16="http://schemas.microsoft.com/office/drawing/2014/main" id="{FE4E18A0-3400-9CBC-0665-349ECCB4A1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Straight Connector 908">
              <a:extLst>
                <a:ext uri="{FF2B5EF4-FFF2-40B4-BE49-F238E27FC236}">
                  <a16:creationId xmlns:a16="http://schemas.microsoft.com/office/drawing/2014/main" id="{50A68351-DA18-1A11-702E-407B9CAB9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Straight Connector 909">
              <a:extLst>
                <a:ext uri="{FF2B5EF4-FFF2-40B4-BE49-F238E27FC236}">
                  <a16:creationId xmlns:a16="http://schemas.microsoft.com/office/drawing/2014/main" id="{CD70FFD1-53BD-6C90-D257-7F29E737D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Straight Connector 910">
              <a:extLst>
                <a:ext uri="{FF2B5EF4-FFF2-40B4-BE49-F238E27FC236}">
                  <a16:creationId xmlns:a16="http://schemas.microsoft.com/office/drawing/2014/main" id="{874C8F79-9C1F-F0F8-6C9D-F6C091281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2" name="Group 911">
            <a:extLst>
              <a:ext uri="{FF2B5EF4-FFF2-40B4-BE49-F238E27FC236}">
                <a16:creationId xmlns:a16="http://schemas.microsoft.com/office/drawing/2014/main" id="{889B409E-9C48-9A22-1171-CB9B9FF19166}"/>
              </a:ext>
            </a:extLst>
          </p:cNvPr>
          <p:cNvGrpSpPr/>
          <p:nvPr/>
        </p:nvGrpSpPr>
        <p:grpSpPr>
          <a:xfrm>
            <a:off x="5848628" y="1306862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3" name="Freeform: Shape 912">
                  <a:extLst>
                    <a:ext uri="{FF2B5EF4-FFF2-40B4-BE49-F238E27FC236}">
                      <a16:creationId xmlns:a16="http://schemas.microsoft.com/office/drawing/2014/main" id="{FF6C6C37-3774-92D2-7F4B-05682B6CF102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3" name="Freeform: Shape 912">
                  <a:extLst>
                    <a:ext uri="{FF2B5EF4-FFF2-40B4-BE49-F238E27FC236}">
                      <a16:creationId xmlns:a16="http://schemas.microsoft.com/office/drawing/2014/main" id="{FF6C6C37-3774-92D2-7F4B-05682B6CF1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4" name="Straight Connector 913">
              <a:extLst>
                <a:ext uri="{FF2B5EF4-FFF2-40B4-BE49-F238E27FC236}">
                  <a16:creationId xmlns:a16="http://schemas.microsoft.com/office/drawing/2014/main" id="{ABC52201-7263-542C-2C00-BE0DBBD40D9B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Straight Connector 914">
              <a:extLst>
                <a:ext uri="{FF2B5EF4-FFF2-40B4-BE49-F238E27FC236}">
                  <a16:creationId xmlns:a16="http://schemas.microsoft.com/office/drawing/2014/main" id="{1EFC80E6-F9EC-028D-743A-A9AE64ECDD4B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Straight Connector 915">
              <a:extLst>
                <a:ext uri="{FF2B5EF4-FFF2-40B4-BE49-F238E27FC236}">
                  <a16:creationId xmlns:a16="http://schemas.microsoft.com/office/drawing/2014/main" id="{B5BF36BE-8125-1E55-75AE-6BF527B2B33A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Straight Connector 916">
              <a:extLst>
                <a:ext uri="{FF2B5EF4-FFF2-40B4-BE49-F238E27FC236}">
                  <a16:creationId xmlns:a16="http://schemas.microsoft.com/office/drawing/2014/main" id="{F282FA68-D773-69E0-852E-1A8CD27463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Straight Connector 917">
              <a:extLst>
                <a:ext uri="{FF2B5EF4-FFF2-40B4-BE49-F238E27FC236}">
                  <a16:creationId xmlns:a16="http://schemas.microsoft.com/office/drawing/2014/main" id="{B72A267A-CA07-A6CC-38C0-BB5D080A94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Straight Connector 918">
              <a:extLst>
                <a:ext uri="{FF2B5EF4-FFF2-40B4-BE49-F238E27FC236}">
                  <a16:creationId xmlns:a16="http://schemas.microsoft.com/office/drawing/2014/main" id="{FAFA1777-1A77-4921-06A8-95EA2DB9D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Straight Connector 919">
              <a:extLst>
                <a:ext uri="{FF2B5EF4-FFF2-40B4-BE49-F238E27FC236}">
                  <a16:creationId xmlns:a16="http://schemas.microsoft.com/office/drawing/2014/main" id="{F2E6FC21-B516-5417-BA3C-1D9FD64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Straight Connector 920">
              <a:extLst>
                <a:ext uri="{FF2B5EF4-FFF2-40B4-BE49-F238E27FC236}">
                  <a16:creationId xmlns:a16="http://schemas.microsoft.com/office/drawing/2014/main" id="{6F9BD00F-DCB4-702F-B8A8-2653C2600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Straight Connector 921">
              <a:extLst>
                <a:ext uri="{FF2B5EF4-FFF2-40B4-BE49-F238E27FC236}">
                  <a16:creationId xmlns:a16="http://schemas.microsoft.com/office/drawing/2014/main" id="{20F652EA-9044-FB47-B240-5A263424D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Straight Connector 922">
              <a:extLst>
                <a:ext uri="{FF2B5EF4-FFF2-40B4-BE49-F238E27FC236}">
                  <a16:creationId xmlns:a16="http://schemas.microsoft.com/office/drawing/2014/main" id="{3A831822-D81F-8B7B-6EC3-A4FA3938C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Straight Connector 923">
              <a:extLst>
                <a:ext uri="{FF2B5EF4-FFF2-40B4-BE49-F238E27FC236}">
                  <a16:creationId xmlns:a16="http://schemas.microsoft.com/office/drawing/2014/main" id="{F72C3494-22C5-85D5-405F-6FA8BA0D56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Connector 924">
              <a:extLst>
                <a:ext uri="{FF2B5EF4-FFF2-40B4-BE49-F238E27FC236}">
                  <a16:creationId xmlns:a16="http://schemas.microsoft.com/office/drawing/2014/main" id="{1B8A7EAE-430D-6FBD-BA1B-1B66CA84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Straight Connector 925">
              <a:extLst>
                <a:ext uri="{FF2B5EF4-FFF2-40B4-BE49-F238E27FC236}">
                  <a16:creationId xmlns:a16="http://schemas.microsoft.com/office/drawing/2014/main" id="{24A3E8E1-244D-0198-84D7-D34224919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Straight Connector 926">
              <a:extLst>
                <a:ext uri="{FF2B5EF4-FFF2-40B4-BE49-F238E27FC236}">
                  <a16:creationId xmlns:a16="http://schemas.microsoft.com/office/drawing/2014/main" id="{DB3616C5-B9C0-B115-90DB-03DC7F35C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Straight Connector 927">
              <a:extLst>
                <a:ext uri="{FF2B5EF4-FFF2-40B4-BE49-F238E27FC236}">
                  <a16:creationId xmlns:a16="http://schemas.microsoft.com/office/drawing/2014/main" id="{A9B8AFAA-398C-4DCC-B8E2-095B2B62D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9" name="Group 928">
            <a:extLst>
              <a:ext uri="{FF2B5EF4-FFF2-40B4-BE49-F238E27FC236}">
                <a16:creationId xmlns:a16="http://schemas.microsoft.com/office/drawing/2014/main" id="{0FC63BEC-D0D1-54FB-07FB-FBF667CB70BD}"/>
              </a:ext>
            </a:extLst>
          </p:cNvPr>
          <p:cNvGrpSpPr/>
          <p:nvPr/>
        </p:nvGrpSpPr>
        <p:grpSpPr>
          <a:xfrm>
            <a:off x="6385338" y="1309612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0" name="Freeform: Shape 929">
                  <a:extLst>
                    <a:ext uri="{FF2B5EF4-FFF2-40B4-BE49-F238E27FC236}">
                      <a16:creationId xmlns:a16="http://schemas.microsoft.com/office/drawing/2014/main" id="{C49D6C43-710E-633D-8EA5-08CB37154383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0" name="Freeform: Shape 929">
                  <a:extLst>
                    <a:ext uri="{FF2B5EF4-FFF2-40B4-BE49-F238E27FC236}">
                      <a16:creationId xmlns:a16="http://schemas.microsoft.com/office/drawing/2014/main" id="{C49D6C43-710E-633D-8EA5-08CB37154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1" name="Straight Connector 930">
              <a:extLst>
                <a:ext uri="{FF2B5EF4-FFF2-40B4-BE49-F238E27FC236}">
                  <a16:creationId xmlns:a16="http://schemas.microsoft.com/office/drawing/2014/main" id="{E8045B40-7819-979C-37B7-C552B4B45564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Straight Connector 931">
              <a:extLst>
                <a:ext uri="{FF2B5EF4-FFF2-40B4-BE49-F238E27FC236}">
                  <a16:creationId xmlns:a16="http://schemas.microsoft.com/office/drawing/2014/main" id="{8AD83F47-13B5-C381-5F7E-69F31C86197E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Straight Connector 932">
              <a:extLst>
                <a:ext uri="{FF2B5EF4-FFF2-40B4-BE49-F238E27FC236}">
                  <a16:creationId xmlns:a16="http://schemas.microsoft.com/office/drawing/2014/main" id="{4A864822-8406-9E6A-5242-A62C9A7A3951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Straight Connector 933">
              <a:extLst>
                <a:ext uri="{FF2B5EF4-FFF2-40B4-BE49-F238E27FC236}">
                  <a16:creationId xmlns:a16="http://schemas.microsoft.com/office/drawing/2014/main" id="{2DF1F2EA-6103-7090-5A5C-C4A8F77AD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Straight Connector 934">
              <a:extLst>
                <a:ext uri="{FF2B5EF4-FFF2-40B4-BE49-F238E27FC236}">
                  <a16:creationId xmlns:a16="http://schemas.microsoft.com/office/drawing/2014/main" id="{C6180D1E-87F0-6B70-EE0A-4734FEAC1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Straight Connector 935">
              <a:extLst>
                <a:ext uri="{FF2B5EF4-FFF2-40B4-BE49-F238E27FC236}">
                  <a16:creationId xmlns:a16="http://schemas.microsoft.com/office/drawing/2014/main" id="{463C78A1-57FB-A5D1-F6BA-1766D18B2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Straight Connector 936">
              <a:extLst>
                <a:ext uri="{FF2B5EF4-FFF2-40B4-BE49-F238E27FC236}">
                  <a16:creationId xmlns:a16="http://schemas.microsoft.com/office/drawing/2014/main" id="{0A25D7DA-FBEE-D1BA-FF28-5C6906103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Straight Connector 937">
              <a:extLst>
                <a:ext uri="{FF2B5EF4-FFF2-40B4-BE49-F238E27FC236}">
                  <a16:creationId xmlns:a16="http://schemas.microsoft.com/office/drawing/2014/main" id="{A8D3BB2D-6E9B-3724-E7F4-9C62A729B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Connector 938">
              <a:extLst>
                <a:ext uri="{FF2B5EF4-FFF2-40B4-BE49-F238E27FC236}">
                  <a16:creationId xmlns:a16="http://schemas.microsoft.com/office/drawing/2014/main" id="{0E45BC2D-BD15-0157-08CC-6BD9E9BF3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Straight Connector 939">
              <a:extLst>
                <a:ext uri="{FF2B5EF4-FFF2-40B4-BE49-F238E27FC236}">
                  <a16:creationId xmlns:a16="http://schemas.microsoft.com/office/drawing/2014/main" id="{CE8F3C38-80BB-3A77-D6F0-5A07EB152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Straight Connector 940">
              <a:extLst>
                <a:ext uri="{FF2B5EF4-FFF2-40B4-BE49-F238E27FC236}">
                  <a16:creationId xmlns:a16="http://schemas.microsoft.com/office/drawing/2014/main" id="{603173C7-6246-EDAD-49DB-4A01799E5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Straight Connector 941">
              <a:extLst>
                <a:ext uri="{FF2B5EF4-FFF2-40B4-BE49-F238E27FC236}">
                  <a16:creationId xmlns:a16="http://schemas.microsoft.com/office/drawing/2014/main" id="{F8A7B54C-13D5-A4C5-F808-515F70031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Straight Connector 942">
              <a:extLst>
                <a:ext uri="{FF2B5EF4-FFF2-40B4-BE49-F238E27FC236}">
                  <a16:creationId xmlns:a16="http://schemas.microsoft.com/office/drawing/2014/main" id="{4F9BA21A-7FB0-FEDA-C7E7-DCBED1C69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809B1181-0A53-EA5C-1B2D-118AAB79D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Connector 944">
              <a:extLst>
                <a:ext uri="{FF2B5EF4-FFF2-40B4-BE49-F238E27FC236}">
                  <a16:creationId xmlns:a16="http://schemas.microsoft.com/office/drawing/2014/main" id="{2C1AFA5E-A661-441A-8394-3AF5590A4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03A48B77-E69A-BF9C-1F2B-99E1C37D7A5E}"/>
              </a:ext>
            </a:extLst>
          </p:cNvPr>
          <p:cNvGrpSpPr/>
          <p:nvPr/>
        </p:nvGrpSpPr>
        <p:grpSpPr>
          <a:xfrm>
            <a:off x="6922054" y="1308160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B2FED74A-9AB6-0630-4894-7B6C79321F90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B2FED74A-9AB6-0630-4894-7B6C79321F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8" name="Straight Connector 947">
              <a:extLst>
                <a:ext uri="{FF2B5EF4-FFF2-40B4-BE49-F238E27FC236}">
                  <a16:creationId xmlns:a16="http://schemas.microsoft.com/office/drawing/2014/main" id="{B181F8D7-1B9D-4046-F22C-2A3BF0ACE487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Straight Connector 948">
              <a:extLst>
                <a:ext uri="{FF2B5EF4-FFF2-40B4-BE49-F238E27FC236}">
                  <a16:creationId xmlns:a16="http://schemas.microsoft.com/office/drawing/2014/main" id="{B8381259-226E-F70A-B750-B4BC0C8DE0DC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Straight Connector 949">
              <a:extLst>
                <a:ext uri="{FF2B5EF4-FFF2-40B4-BE49-F238E27FC236}">
                  <a16:creationId xmlns:a16="http://schemas.microsoft.com/office/drawing/2014/main" id="{752F1D55-98B2-C369-4503-DE84561FA4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Straight Connector 950">
              <a:extLst>
                <a:ext uri="{FF2B5EF4-FFF2-40B4-BE49-F238E27FC236}">
                  <a16:creationId xmlns:a16="http://schemas.microsoft.com/office/drawing/2014/main" id="{ADE486AC-874D-7509-12AF-509D42EBB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Straight Connector 951">
              <a:extLst>
                <a:ext uri="{FF2B5EF4-FFF2-40B4-BE49-F238E27FC236}">
                  <a16:creationId xmlns:a16="http://schemas.microsoft.com/office/drawing/2014/main" id="{70C17402-478F-3BF5-C90B-61B65F0752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Straight Connector 952">
              <a:extLst>
                <a:ext uri="{FF2B5EF4-FFF2-40B4-BE49-F238E27FC236}">
                  <a16:creationId xmlns:a16="http://schemas.microsoft.com/office/drawing/2014/main" id="{9B760F3C-B845-2EE4-A86C-04CDDCA5A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Straight Connector 953">
              <a:extLst>
                <a:ext uri="{FF2B5EF4-FFF2-40B4-BE49-F238E27FC236}">
                  <a16:creationId xmlns:a16="http://schemas.microsoft.com/office/drawing/2014/main" id="{582B49DF-24AC-5634-0B06-FC847DA1B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Straight Connector 954">
              <a:extLst>
                <a:ext uri="{FF2B5EF4-FFF2-40B4-BE49-F238E27FC236}">
                  <a16:creationId xmlns:a16="http://schemas.microsoft.com/office/drawing/2014/main" id="{300D15F2-AFAB-C660-184F-A76ECE999A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Straight Connector 955">
              <a:extLst>
                <a:ext uri="{FF2B5EF4-FFF2-40B4-BE49-F238E27FC236}">
                  <a16:creationId xmlns:a16="http://schemas.microsoft.com/office/drawing/2014/main" id="{DC74BBB4-D34B-155A-EE5E-CB1F6CD97C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Straight Connector 956">
              <a:extLst>
                <a:ext uri="{FF2B5EF4-FFF2-40B4-BE49-F238E27FC236}">
                  <a16:creationId xmlns:a16="http://schemas.microsoft.com/office/drawing/2014/main" id="{ADEC279F-9F64-AB58-692C-E3A76C4E6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Straight Connector 957">
              <a:extLst>
                <a:ext uri="{FF2B5EF4-FFF2-40B4-BE49-F238E27FC236}">
                  <a16:creationId xmlns:a16="http://schemas.microsoft.com/office/drawing/2014/main" id="{9C3A0C8A-43EA-5D54-68F5-56A502874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Straight Connector 958">
              <a:extLst>
                <a:ext uri="{FF2B5EF4-FFF2-40B4-BE49-F238E27FC236}">
                  <a16:creationId xmlns:a16="http://schemas.microsoft.com/office/drawing/2014/main" id="{8DC0CCDF-59F8-9999-CE73-6E23017644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Straight Connector 959">
              <a:extLst>
                <a:ext uri="{FF2B5EF4-FFF2-40B4-BE49-F238E27FC236}">
                  <a16:creationId xmlns:a16="http://schemas.microsoft.com/office/drawing/2014/main" id="{1D3275C9-5A52-EC70-F438-19D9E4DA6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Straight Connector 960">
              <a:extLst>
                <a:ext uri="{FF2B5EF4-FFF2-40B4-BE49-F238E27FC236}">
                  <a16:creationId xmlns:a16="http://schemas.microsoft.com/office/drawing/2014/main" id="{C04147ED-3C14-B23B-D73D-6EC6DC6B6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Straight Connector 961">
              <a:extLst>
                <a:ext uri="{FF2B5EF4-FFF2-40B4-BE49-F238E27FC236}">
                  <a16:creationId xmlns:a16="http://schemas.microsoft.com/office/drawing/2014/main" id="{D432C043-7FFC-844B-A7F4-5DCDDAF0D5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3" name="Group 962">
            <a:extLst>
              <a:ext uri="{FF2B5EF4-FFF2-40B4-BE49-F238E27FC236}">
                <a16:creationId xmlns:a16="http://schemas.microsoft.com/office/drawing/2014/main" id="{397DF90D-F408-028B-4D76-13B37E440884}"/>
              </a:ext>
            </a:extLst>
          </p:cNvPr>
          <p:cNvGrpSpPr/>
          <p:nvPr/>
        </p:nvGrpSpPr>
        <p:grpSpPr>
          <a:xfrm>
            <a:off x="7458765" y="1308160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id="{6905E4D1-9BA9-6199-0DDA-5CF0B83FE08A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id="{6905E4D1-9BA9-6199-0DDA-5CF0B83FE0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5" name="Straight Connector 964">
              <a:extLst>
                <a:ext uri="{FF2B5EF4-FFF2-40B4-BE49-F238E27FC236}">
                  <a16:creationId xmlns:a16="http://schemas.microsoft.com/office/drawing/2014/main" id="{755D6D34-1645-E714-C0D7-5C9152E8A424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Straight Connector 965">
              <a:extLst>
                <a:ext uri="{FF2B5EF4-FFF2-40B4-BE49-F238E27FC236}">
                  <a16:creationId xmlns:a16="http://schemas.microsoft.com/office/drawing/2014/main" id="{2B4A06A3-7E22-FE7E-580B-4EDB8A2A10B5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Straight Connector 966">
              <a:extLst>
                <a:ext uri="{FF2B5EF4-FFF2-40B4-BE49-F238E27FC236}">
                  <a16:creationId xmlns:a16="http://schemas.microsoft.com/office/drawing/2014/main" id="{3B21B07F-A5F0-8B61-3F26-1BB43A11200C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Straight Connector 967">
              <a:extLst>
                <a:ext uri="{FF2B5EF4-FFF2-40B4-BE49-F238E27FC236}">
                  <a16:creationId xmlns:a16="http://schemas.microsoft.com/office/drawing/2014/main" id="{6159B748-B607-D0C7-D950-6D568BF06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Straight Connector 968">
              <a:extLst>
                <a:ext uri="{FF2B5EF4-FFF2-40B4-BE49-F238E27FC236}">
                  <a16:creationId xmlns:a16="http://schemas.microsoft.com/office/drawing/2014/main" id="{C480CF0F-1244-D4B9-7FCE-00174C1E4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Connector 969">
              <a:extLst>
                <a:ext uri="{FF2B5EF4-FFF2-40B4-BE49-F238E27FC236}">
                  <a16:creationId xmlns:a16="http://schemas.microsoft.com/office/drawing/2014/main" id="{734F67C4-A188-F0A8-6B77-3948653B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Connector 970">
              <a:extLst>
                <a:ext uri="{FF2B5EF4-FFF2-40B4-BE49-F238E27FC236}">
                  <a16:creationId xmlns:a16="http://schemas.microsoft.com/office/drawing/2014/main" id="{D760E062-D6AD-D70F-422B-85BB77819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198232CC-7159-2F26-9ECA-4F473A4CE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Connector 972">
              <a:extLst>
                <a:ext uri="{FF2B5EF4-FFF2-40B4-BE49-F238E27FC236}">
                  <a16:creationId xmlns:a16="http://schemas.microsoft.com/office/drawing/2014/main" id="{629FF3DE-4814-8467-BDF9-4CAA1BC0B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Straight Connector 973">
              <a:extLst>
                <a:ext uri="{FF2B5EF4-FFF2-40B4-BE49-F238E27FC236}">
                  <a16:creationId xmlns:a16="http://schemas.microsoft.com/office/drawing/2014/main" id="{69438946-21C4-37B0-95EF-56A5D533C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Straight Connector 974">
              <a:extLst>
                <a:ext uri="{FF2B5EF4-FFF2-40B4-BE49-F238E27FC236}">
                  <a16:creationId xmlns:a16="http://schemas.microsoft.com/office/drawing/2014/main" id="{B03F8375-0A11-14A2-F5AC-7682C96E6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Straight Connector 975">
              <a:extLst>
                <a:ext uri="{FF2B5EF4-FFF2-40B4-BE49-F238E27FC236}">
                  <a16:creationId xmlns:a16="http://schemas.microsoft.com/office/drawing/2014/main" id="{A25D6296-626A-D288-00DC-21EED25D8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Straight Connector 976">
              <a:extLst>
                <a:ext uri="{FF2B5EF4-FFF2-40B4-BE49-F238E27FC236}">
                  <a16:creationId xmlns:a16="http://schemas.microsoft.com/office/drawing/2014/main" id="{916228C0-04C5-AA2C-294D-AA35EEAF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Straight Connector 977">
              <a:extLst>
                <a:ext uri="{FF2B5EF4-FFF2-40B4-BE49-F238E27FC236}">
                  <a16:creationId xmlns:a16="http://schemas.microsoft.com/office/drawing/2014/main" id="{1BF7E382-25F1-EC8C-DC07-E6F17B90D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Straight Connector 978">
              <a:extLst>
                <a:ext uri="{FF2B5EF4-FFF2-40B4-BE49-F238E27FC236}">
                  <a16:creationId xmlns:a16="http://schemas.microsoft.com/office/drawing/2014/main" id="{A9CA46CC-6496-A144-38F2-21B6F078A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5751E032-BA09-83F1-A8FA-9CDA581123F2}"/>
              </a:ext>
            </a:extLst>
          </p:cNvPr>
          <p:cNvGrpSpPr/>
          <p:nvPr/>
        </p:nvGrpSpPr>
        <p:grpSpPr>
          <a:xfrm>
            <a:off x="7995475" y="130791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2DDE6437-51B4-2200-D05E-E78B98F98F65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2DDE6437-51B4-2200-D05E-E78B98F98F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2" name="Straight Connector 981">
              <a:extLst>
                <a:ext uri="{FF2B5EF4-FFF2-40B4-BE49-F238E27FC236}">
                  <a16:creationId xmlns:a16="http://schemas.microsoft.com/office/drawing/2014/main" id="{5381C7E9-0B53-A400-8AB6-5BF8995E4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Straight Connector 982">
              <a:extLst>
                <a:ext uri="{FF2B5EF4-FFF2-40B4-BE49-F238E27FC236}">
                  <a16:creationId xmlns:a16="http://schemas.microsoft.com/office/drawing/2014/main" id="{41077714-FD52-E205-7304-FD75E751C47F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Connector 983">
              <a:extLst>
                <a:ext uri="{FF2B5EF4-FFF2-40B4-BE49-F238E27FC236}">
                  <a16:creationId xmlns:a16="http://schemas.microsoft.com/office/drawing/2014/main" id="{B61356F4-0224-830A-4084-1EE93D460A9C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Connector 984">
              <a:extLst>
                <a:ext uri="{FF2B5EF4-FFF2-40B4-BE49-F238E27FC236}">
                  <a16:creationId xmlns:a16="http://schemas.microsoft.com/office/drawing/2014/main" id="{113CC755-0736-8C4E-D6B9-67499BD67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Straight Connector 985">
              <a:extLst>
                <a:ext uri="{FF2B5EF4-FFF2-40B4-BE49-F238E27FC236}">
                  <a16:creationId xmlns:a16="http://schemas.microsoft.com/office/drawing/2014/main" id="{426E0305-0525-6516-BF6B-22165B6C51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Straight Connector 986">
              <a:extLst>
                <a:ext uri="{FF2B5EF4-FFF2-40B4-BE49-F238E27FC236}">
                  <a16:creationId xmlns:a16="http://schemas.microsoft.com/office/drawing/2014/main" id="{479C1630-1474-6434-6567-0726B59CA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Straight Connector 987">
              <a:extLst>
                <a:ext uri="{FF2B5EF4-FFF2-40B4-BE49-F238E27FC236}">
                  <a16:creationId xmlns:a16="http://schemas.microsoft.com/office/drawing/2014/main" id="{EC688E59-805C-1648-6284-6377D49FC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9" name="Straight Connector 988">
              <a:extLst>
                <a:ext uri="{FF2B5EF4-FFF2-40B4-BE49-F238E27FC236}">
                  <a16:creationId xmlns:a16="http://schemas.microsoft.com/office/drawing/2014/main" id="{CFB2A951-01B1-3B48-6295-1B08D1404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Straight Connector 989">
              <a:extLst>
                <a:ext uri="{FF2B5EF4-FFF2-40B4-BE49-F238E27FC236}">
                  <a16:creationId xmlns:a16="http://schemas.microsoft.com/office/drawing/2014/main" id="{5527EF48-DB33-60C1-5571-AA56B6C38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Straight Connector 990">
              <a:extLst>
                <a:ext uri="{FF2B5EF4-FFF2-40B4-BE49-F238E27FC236}">
                  <a16:creationId xmlns:a16="http://schemas.microsoft.com/office/drawing/2014/main" id="{D347D530-30B5-1498-2C6D-3D70F56DF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Straight Connector 991">
              <a:extLst>
                <a:ext uri="{FF2B5EF4-FFF2-40B4-BE49-F238E27FC236}">
                  <a16:creationId xmlns:a16="http://schemas.microsoft.com/office/drawing/2014/main" id="{5E3945DE-47AE-5C43-45C3-6A8B601C7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Straight Connector 992">
              <a:extLst>
                <a:ext uri="{FF2B5EF4-FFF2-40B4-BE49-F238E27FC236}">
                  <a16:creationId xmlns:a16="http://schemas.microsoft.com/office/drawing/2014/main" id="{755F9717-CA19-6F7D-A447-FBF212D2D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Straight Connector 993">
              <a:extLst>
                <a:ext uri="{FF2B5EF4-FFF2-40B4-BE49-F238E27FC236}">
                  <a16:creationId xmlns:a16="http://schemas.microsoft.com/office/drawing/2014/main" id="{020A4C86-5FA4-9CC7-5AD3-3A4D8BC6A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Straight Connector 994">
              <a:extLst>
                <a:ext uri="{FF2B5EF4-FFF2-40B4-BE49-F238E27FC236}">
                  <a16:creationId xmlns:a16="http://schemas.microsoft.com/office/drawing/2014/main" id="{AA4EABC8-8BA9-1973-89AF-BCE4C413B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82102F07-A957-2F4E-9EFB-FDD3CC41C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7" name="Group 996">
            <a:extLst>
              <a:ext uri="{FF2B5EF4-FFF2-40B4-BE49-F238E27FC236}">
                <a16:creationId xmlns:a16="http://schemas.microsoft.com/office/drawing/2014/main" id="{79E1CD9C-6C97-2004-856B-22EBD9E14D25}"/>
              </a:ext>
            </a:extLst>
          </p:cNvPr>
          <p:cNvGrpSpPr/>
          <p:nvPr/>
        </p:nvGrpSpPr>
        <p:grpSpPr>
          <a:xfrm>
            <a:off x="8532886" y="130791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E2B6F4AD-2366-9CC6-88B3-3CF53E98A182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E2B6F4AD-2366-9CC6-88B3-3CF53E98A1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F186ED46-610E-3E30-D927-CCB4157B3316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71C5AEEA-483B-48AB-6E68-DAAA4CA37C97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Straight Connector 1000">
              <a:extLst>
                <a:ext uri="{FF2B5EF4-FFF2-40B4-BE49-F238E27FC236}">
                  <a16:creationId xmlns:a16="http://schemas.microsoft.com/office/drawing/2014/main" id="{1F706019-9008-8555-C5EF-3723C42787AC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Connector 1001">
              <a:extLst>
                <a:ext uri="{FF2B5EF4-FFF2-40B4-BE49-F238E27FC236}">
                  <a16:creationId xmlns:a16="http://schemas.microsoft.com/office/drawing/2014/main" id="{DE2193CE-7640-FFC9-5A55-D114B8CE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03598C8B-B996-8530-DE8E-B39180DB1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B89FC5C4-5FAB-5019-BABF-F9D1430C6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0F51132B-B025-8C53-D5C5-147817E12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2C02354E-5FD0-51AF-A085-2E0EE41CD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CAA89EA7-19DC-6D6E-14D9-9BC8FBA59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884896CE-7DCE-C464-1BE4-B963B1F62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F230A820-AD24-133D-D07F-1513E54E47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Connector 1009">
              <a:extLst>
                <a:ext uri="{FF2B5EF4-FFF2-40B4-BE49-F238E27FC236}">
                  <a16:creationId xmlns:a16="http://schemas.microsoft.com/office/drawing/2014/main" id="{CBB7FE18-0574-C6C5-834B-89A052496C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Connector 1010">
              <a:extLst>
                <a:ext uri="{FF2B5EF4-FFF2-40B4-BE49-F238E27FC236}">
                  <a16:creationId xmlns:a16="http://schemas.microsoft.com/office/drawing/2014/main" id="{A91684FA-F05B-DCBC-372E-EBFF09FDB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4C6EAA72-C576-C68C-5311-C70E9042B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FAFA4855-05E0-B46B-AA95-FFE74A297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2318049-7AA2-AA29-7F64-36DD73EE3831}"/>
              </a:ext>
            </a:extLst>
          </p:cNvPr>
          <p:cNvGrpSpPr/>
          <p:nvPr/>
        </p:nvGrpSpPr>
        <p:grpSpPr>
          <a:xfrm>
            <a:off x="9070114" y="1307919"/>
            <a:ext cx="2145792" cy="733340"/>
            <a:chOff x="2989339" y="2691450"/>
            <a:chExt cx="2145792" cy="73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5" name="Freeform: Shape 1014">
                  <a:extLst>
                    <a:ext uri="{FF2B5EF4-FFF2-40B4-BE49-F238E27FC236}">
                      <a16:creationId xmlns:a16="http://schemas.microsoft.com/office/drawing/2014/main" id="{466D18A2-F2C3-9CDD-00BB-47BB40AA8EB3}"/>
                    </a:ext>
                  </a:extLst>
                </p:cNvPr>
                <p:cNvSpPr/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solidFill>
                  <a:srgbClr val="008000">
                    <a:alpha val="50196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5" name="Freeform: Shape 1014">
                  <a:extLst>
                    <a:ext uri="{FF2B5EF4-FFF2-40B4-BE49-F238E27FC236}">
                      <a16:creationId xmlns:a16="http://schemas.microsoft.com/office/drawing/2014/main" id="{466D18A2-F2C3-9CDD-00BB-47BB40AA8E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39" y="2753784"/>
                  <a:ext cx="2145792" cy="614172"/>
                </a:xfrm>
                <a:custGeom>
                  <a:avLst/>
                  <a:gdLst>
                    <a:gd name="connsiteX0" fmla="*/ 0 w 2148840"/>
                    <a:gd name="connsiteY0" fmla="*/ 617220 h 617220"/>
                    <a:gd name="connsiteX1" fmla="*/ 556260 w 2148840"/>
                    <a:gd name="connsiteY1" fmla="*/ 15240 h 617220"/>
                    <a:gd name="connsiteX2" fmla="*/ 1089660 w 2148840"/>
                    <a:gd name="connsiteY2" fmla="*/ 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09600 h 609600"/>
                    <a:gd name="connsiteX1" fmla="*/ 556260 w 2148840"/>
                    <a:gd name="connsiteY1" fmla="*/ 7620 h 609600"/>
                    <a:gd name="connsiteX2" fmla="*/ 1082040 w 2148840"/>
                    <a:gd name="connsiteY2" fmla="*/ 0 h 609600"/>
                    <a:gd name="connsiteX3" fmla="*/ 2148840 w 2148840"/>
                    <a:gd name="connsiteY3" fmla="*/ 601980 h 609600"/>
                    <a:gd name="connsiteX4" fmla="*/ 0 w 2148840"/>
                    <a:gd name="connsiteY4" fmla="*/ 609600 h 609600"/>
                    <a:gd name="connsiteX0" fmla="*/ 0 w 2148840"/>
                    <a:gd name="connsiteY0" fmla="*/ 617220 h 617220"/>
                    <a:gd name="connsiteX1" fmla="*/ 556260 w 2148840"/>
                    <a:gd name="connsiteY1" fmla="*/ 0 h 617220"/>
                    <a:gd name="connsiteX2" fmla="*/ 1082040 w 2148840"/>
                    <a:gd name="connsiteY2" fmla="*/ 7620 h 617220"/>
                    <a:gd name="connsiteX3" fmla="*/ 2148840 w 2148840"/>
                    <a:gd name="connsiteY3" fmla="*/ 609600 h 617220"/>
                    <a:gd name="connsiteX4" fmla="*/ 0 w 2148840"/>
                    <a:gd name="connsiteY4" fmla="*/ 617220 h 617220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48840"/>
                    <a:gd name="connsiteY0" fmla="*/ 611124 h 611124"/>
                    <a:gd name="connsiteX1" fmla="*/ 568452 w 2148840"/>
                    <a:gd name="connsiteY1" fmla="*/ 0 h 611124"/>
                    <a:gd name="connsiteX2" fmla="*/ 1082040 w 2148840"/>
                    <a:gd name="connsiteY2" fmla="*/ 1524 h 611124"/>
                    <a:gd name="connsiteX3" fmla="*/ 2148840 w 2148840"/>
                    <a:gd name="connsiteY3" fmla="*/ 603504 h 611124"/>
                    <a:gd name="connsiteX4" fmla="*/ 0 w 2148840"/>
                    <a:gd name="connsiteY4" fmla="*/ 611124 h 611124"/>
                    <a:gd name="connsiteX0" fmla="*/ 0 w 2157984"/>
                    <a:gd name="connsiteY0" fmla="*/ 611124 h 612648"/>
                    <a:gd name="connsiteX1" fmla="*/ 568452 w 2157984"/>
                    <a:gd name="connsiteY1" fmla="*/ 0 h 612648"/>
                    <a:gd name="connsiteX2" fmla="*/ 1082040 w 2157984"/>
                    <a:gd name="connsiteY2" fmla="*/ 1524 h 612648"/>
                    <a:gd name="connsiteX3" fmla="*/ 2157984 w 2157984"/>
                    <a:gd name="connsiteY3" fmla="*/ 612648 h 612648"/>
                    <a:gd name="connsiteX4" fmla="*/ 0 w 2157984"/>
                    <a:gd name="connsiteY4" fmla="*/ 611124 h 612648"/>
                    <a:gd name="connsiteX0" fmla="*/ 0 w 2145792"/>
                    <a:gd name="connsiteY0" fmla="*/ 614172 h 614172"/>
                    <a:gd name="connsiteX1" fmla="*/ 556260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  <a:gd name="connsiteX0" fmla="*/ 0 w 2145792"/>
                    <a:gd name="connsiteY0" fmla="*/ 614172 h 614172"/>
                    <a:gd name="connsiteX1" fmla="*/ 544068 w 2145792"/>
                    <a:gd name="connsiteY1" fmla="*/ 0 h 614172"/>
                    <a:gd name="connsiteX2" fmla="*/ 1069848 w 2145792"/>
                    <a:gd name="connsiteY2" fmla="*/ 1524 h 614172"/>
                    <a:gd name="connsiteX3" fmla="*/ 2145792 w 2145792"/>
                    <a:gd name="connsiteY3" fmla="*/ 612648 h 614172"/>
                    <a:gd name="connsiteX4" fmla="*/ 0 w 2145792"/>
                    <a:gd name="connsiteY4" fmla="*/ 614172 h 61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792" h="614172">
                      <a:moveTo>
                        <a:pt x="0" y="614172"/>
                      </a:moveTo>
                      <a:lnTo>
                        <a:pt x="544068" y="0"/>
                      </a:lnTo>
                      <a:lnTo>
                        <a:pt x="1069848" y="1524"/>
                      </a:lnTo>
                      <a:lnTo>
                        <a:pt x="2145792" y="612648"/>
                      </a:lnTo>
                      <a:lnTo>
                        <a:pt x="0" y="61417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FCFEF76C-B4D6-7B03-AC6B-CB3611E4E18E}"/>
                </a:ext>
              </a:extLst>
            </p:cNvPr>
            <p:cNvCxnSpPr>
              <a:cxnSpLocks/>
            </p:cNvCxnSpPr>
            <p:nvPr/>
          </p:nvCxnSpPr>
          <p:spPr>
            <a:xfrm>
              <a:off x="3673304" y="2692095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941B0990-EC2A-F273-45C1-16DF0D54984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09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8" name="Straight Connector 1017">
              <a:extLst>
                <a:ext uri="{FF2B5EF4-FFF2-40B4-BE49-F238E27FC236}">
                  <a16:creationId xmlns:a16="http://schemas.microsoft.com/office/drawing/2014/main" id="{E076E849-A6F7-8632-74CF-FFC8FCA0A472}"/>
                </a:ext>
              </a:extLst>
            </p:cNvPr>
            <p:cNvCxnSpPr>
              <a:cxnSpLocks/>
            </p:cNvCxnSpPr>
            <p:nvPr/>
          </p:nvCxnSpPr>
          <p:spPr>
            <a:xfrm>
              <a:off x="3933434" y="2691450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9" name="Straight Connector 1018">
              <a:extLst>
                <a:ext uri="{FF2B5EF4-FFF2-40B4-BE49-F238E27FC236}">
                  <a16:creationId xmlns:a16="http://schemas.microsoft.com/office/drawing/2014/main" id="{7A2A3CF6-1C1D-3053-F276-6F4B8DE8B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590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Straight Connector 1019">
              <a:extLst>
                <a:ext uri="{FF2B5EF4-FFF2-40B4-BE49-F238E27FC236}">
                  <a16:creationId xmlns:a16="http://schemas.microsoft.com/office/drawing/2014/main" id="{2D9A9291-A47D-0731-E961-290388601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295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Straight Connector 1020">
              <a:extLst>
                <a:ext uri="{FF2B5EF4-FFF2-40B4-BE49-F238E27FC236}">
                  <a16:creationId xmlns:a16="http://schemas.microsoft.com/office/drawing/2014/main" id="{1CE92DE8-5B37-5351-320A-F57FDE164F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720" y="336310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Straight Connector 1021">
              <a:extLst>
                <a:ext uri="{FF2B5EF4-FFF2-40B4-BE49-F238E27FC236}">
                  <a16:creationId xmlns:a16="http://schemas.microsoft.com/office/drawing/2014/main" id="{773DCCD6-AAEA-B022-8ED7-4E78805FDB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3304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Straight Connector 1022">
              <a:extLst>
                <a:ext uri="{FF2B5EF4-FFF2-40B4-BE49-F238E27FC236}">
                  <a16:creationId xmlns:a16="http://schemas.microsoft.com/office/drawing/2014/main" id="{CD2967A9-B5BB-E710-4D38-70E8B42D3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009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FB932EAF-38B3-CD2C-3B29-95DAB704E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3434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99FCC5AA-268B-AD90-62DA-3D3BD8993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0018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Connector 1025">
              <a:extLst>
                <a:ext uri="{FF2B5EF4-FFF2-40B4-BE49-F238E27FC236}">
                  <a16:creationId xmlns:a16="http://schemas.microsoft.com/office/drawing/2014/main" id="{72C6BC1E-8828-E3BC-C96B-7E31A68F3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723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C5DF3460-0257-6FCA-0FAC-478A37A1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0148" y="336245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9C2B5E7A-F631-5716-E72C-9863D925C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32" y="3361166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F4BA0047-7FB5-426D-8DE7-473B2CC4F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437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6A2877F8-3E32-4D6B-0F65-61AB8A485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862" y="3361811"/>
              <a:ext cx="0" cy="61689"/>
            </a:xfrm>
            <a:prstGeom prst="line">
              <a:avLst/>
            </a:prstGeom>
            <a:solidFill>
              <a:srgbClr val="008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177B1B67-55B0-DD23-3364-1AB9E65951B6}"/>
              </a:ext>
            </a:extLst>
          </p:cNvPr>
          <p:cNvGrpSpPr/>
          <p:nvPr/>
        </p:nvGrpSpPr>
        <p:grpSpPr>
          <a:xfrm>
            <a:off x="4913078" y="2042123"/>
            <a:ext cx="308263" cy="246222"/>
            <a:chOff x="5518333" y="4840657"/>
            <a:chExt cx="308263" cy="246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TextBox 1031">
                  <a:extLst>
                    <a:ext uri="{FF2B5EF4-FFF2-40B4-BE49-F238E27FC236}">
                      <a16:creationId xmlns:a16="http://schemas.microsoft.com/office/drawing/2014/main" id="{8F2F70A9-EDB3-178D-544B-9AB9CCAEABF6}"/>
                    </a:ext>
                  </a:extLst>
                </p:cNvPr>
                <p:cNvSpPr txBox="1"/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 w="1905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2" name="TextBox 1031">
                  <a:extLst>
                    <a:ext uri="{FF2B5EF4-FFF2-40B4-BE49-F238E27FC236}">
                      <a16:creationId xmlns:a16="http://schemas.microsoft.com/office/drawing/2014/main" id="{8F2F70A9-EDB3-178D-544B-9AB9CCAEA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8"/>
                  <a:ext cx="308263" cy="2462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3" name="TextBox 1032">
                  <a:extLst>
                    <a:ext uri="{FF2B5EF4-FFF2-40B4-BE49-F238E27FC236}">
                      <a16:creationId xmlns:a16="http://schemas.microsoft.com/office/drawing/2014/main" id="{7961D4EA-EBDA-0D05-FD8C-8B8948788876}"/>
                    </a:ext>
                  </a:extLst>
                </p:cNvPr>
                <p:cNvSpPr txBox="1"/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⊔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ln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3" name="TextBox 1032">
                  <a:extLst>
                    <a:ext uri="{FF2B5EF4-FFF2-40B4-BE49-F238E27FC236}">
                      <a16:creationId xmlns:a16="http://schemas.microsoft.com/office/drawing/2014/main" id="{7961D4EA-EBDA-0D05-FD8C-8B8948788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333" y="4840657"/>
                  <a:ext cx="308263" cy="2462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D4A3556D-FAFA-8EDC-4453-834B2729ECEC}"/>
              </a:ext>
            </a:extLst>
          </p:cNvPr>
          <p:cNvGrpSpPr/>
          <p:nvPr/>
        </p:nvGrpSpPr>
        <p:grpSpPr>
          <a:xfrm>
            <a:off x="10262318" y="2064983"/>
            <a:ext cx="849283" cy="253842"/>
            <a:chOff x="10931073" y="2076548"/>
            <a:chExt cx="849283" cy="253842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87553C9A-0FF8-5057-18C8-C1D624F9F823}"/>
                </a:ext>
              </a:extLst>
            </p:cNvPr>
            <p:cNvGrpSpPr/>
            <p:nvPr/>
          </p:nvGrpSpPr>
          <p:grpSpPr>
            <a:xfrm>
              <a:off x="10931073" y="2084168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5" name="TextBox 1034">
                    <a:extLst>
                      <a:ext uri="{FF2B5EF4-FFF2-40B4-BE49-F238E27FC236}">
                        <a16:creationId xmlns:a16="http://schemas.microsoft.com/office/drawing/2014/main" id="{EBAE6C87-1494-1324-9D84-8363789968AE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5" name="TextBox 1034">
                    <a:extLst>
                      <a:ext uri="{FF2B5EF4-FFF2-40B4-BE49-F238E27FC236}">
                        <a16:creationId xmlns:a16="http://schemas.microsoft.com/office/drawing/2014/main" id="{EBAE6C87-1494-1324-9D84-8363789968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6" name="TextBox 1035">
                    <a:extLst>
                      <a:ext uri="{FF2B5EF4-FFF2-40B4-BE49-F238E27FC236}">
                        <a16:creationId xmlns:a16="http://schemas.microsoft.com/office/drawing/2014/main" id="{6D61A46F-36B1-7C9E-F602-9C2F64CEAF63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6" name="TextBox 1035">
                    <a:extLst>
                      <a:ext uri="{FF2B5EF4-FFF2-40B4-BE49-F238E27FC236}">
                        <a16:creationId xmlns:a16="http://schemas.microsoft.com/office/drawing/2014/main" id="{6D61A46F-36B1-7C9E-F602-9C2F64CEAF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D656D8E8-BEF4-C34F-5F2B-2480553EB86A}"/>
                </a:ext>
              </a:extLst>
            </p:cNvPr>
            <p:cNvGrpSpPr/>
            <p:nvPr/>
          </p:nvGrpSpPr>
          <p:grpSpPr>
            <a:xfrm>
              <a:off x="11472093" y="2076548"/>
              <a:ext cx="308263" cy="246222"/>
              <a:chOff x="5518333" y="4840657"/>
              <a:chExt cx="308263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8" name="TextBox 1037">
                    <a:extLst>
                      <a:ext uri="{FF2B5EF4-FFF2-40B4-BE49-F238E27FC236}">
                        <a16:creationId xmlns:a16="http://schemas.microsoft.com/office/drawing/2014/main" id="{52869ADC-E321-514F-147D-63C31960A433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 w="19050">
                        <a:solidFill>
                          <a:schemeClr val="bg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8" name="TextBox 1037">
                    <a:extLst>
                      <a:ext uri="{FF2B5EF4-FFF2-40B4-BE49-F238E27FC236}">
                        <a16:creationId xmlns:a16="http://schemas.microsoft.com/office/drawing/2014/main" id="{52869ADC-E321-514F-147D-63C31960A4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8"/>
                    <a:ext cx="308263" cy="24622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9" name="TextBox 1038">
                    <a:extLst>
                      <a:ext uri="{FF2B5EF4-FFF2-40B4-BE49-F238E27FC236}">
                        <a16:creationId xmlns:a16="http://schemas.microsoft.com/office/drawing/2014/main" id="{C41F8E5D-D4BA-F52F-E7DE-C59330F18416}"/>
                      </a:ext>
                    </a:extLst>
                  </p:cNvPr>
                  <p:cNvSpPr txBox="1"/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9" name="TextBox 1038">
                    <a:extLst>
                      <a:ext uri="{FF2B5EF4-FFF2-40B4-BE49-F238E27FC236}">
                        <a16:creationId xmlns:a16="http://schemas.microsoft.com/office/drawing/2014/main" id="{C41F8E5D-D4BA-F52F-E7DE-C59330F184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8333" y="4840657"/>
                    <a:ext cx="308263" cy="246221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0905A76C-34A0-6E66-B99C-F297A5C4C8C2}"/>
              </a:ext>
            </a:extLst>
          </p:cNvPr>
          <p:cNvCxnSpPr>
            <a:cxnSpLocks/>
          </p:cNvCxnSpPr>
          <p:nvPr/>
        </p:nvCxnSpPr>
        <p:spPr>
          <a:xfrm>
            <a:off x="7070178" y="1201057"/>
            <a:ext cx="0" cy="1427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9" name="TextBox 1078">
                <a:extLst>
                  <a:ext uri="{FF2B5EF4-FFF2-40B4-BE49-F238E27FC236}">
                    <a16:creationId xmlns:a16="http://schemas.microsoft.com/office/drawing/2014/main" id="{ADA5D6EC-879A-D34B-87B7-5F41E919A8EA}"/>
                  </a:ext>
                </a:extLst>
              </p:cNvPr>
              <p:cNvSpPr txBox="1"/>
              <p:nvPr/>
            </p:nvSpPr>
            <p:spPr>
              <a:xfrm>
                <a:off x="6159812" y="186639"/>
                <a:ext cx="37655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accepts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0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rejects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9" name="TextBox 1078">
                <a:extLst>
                  <a:ext uri="{FF2B5EF4-FFF2-40B4-BE49-F238E27FC236}">
                    <a16:creationId xmlns:a16="http://schemas.microsoft.com/office/drawing/2014/main" id="{ADA5D6EC-879A-D34B-87B7-5F41E919A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186639"/>
                <a:ext cx="3765516" cy="584775"/>
              </a:xfrm>
              <a:prstGeom prst="rect">
                <a:avLst/>
              </a:prstGeom>
              <a:blipFill>
                <a:blip r:embed="rId36"/>
                <a:stretch>
                  <a:fillRect l="-80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75CCF5D-52C3-94B7-EC99-4C1928669090}"/>
              </a:ext>
            </a:extLst>
          </p:cNvPr>
          <p:cNvGrpSpPr/>
          <p:nvPr/>
        </p:nvGrpSpPr>
        <p:grpSpPr>
          <a:xfrm>
            <a:off x="4790119" y="5499592"/>
            <a:ext cx="6446018" cy="956958"/>
            <a:chOff x="4790119" y="5499592"/>
            <a:chExt cx="6446018" cy="9569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0EA0F9-94B3-B3A7-1E71-97CFEF4FE68C}"/>
                </a:ext>
              </a:extLst>
            </p:cNvPr>
            <p:cNvGrpSpPr/>
            <p:nvPr/>
          </p:nvGrpSpPr>
          <p:grpSpPr>
            <a:xfrm>
              <a:off x="4790119" y="5499592"/>
              <a:ext cx="6446018" cy="956958"/>
              <a:chOff x="4790119" y="5499592"/>
              <a:chExt cx="6446018" cy="9569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A70136C4-FD3C-440D-C5FD-1AB41C5ABCFF}"/>
                      </a:ext>
                    </a:extLst>
                  </p:cNvPr>
                  <p:cNvSpPr txBox="1"/>
                  <p:nvPr/>
                </p:nvSpPr>
                <p:spPr>
                  <a:xfrm>
                    <a:off x="5303610" y="5556909"/>
                    <a:ext cx="5541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A70136C4-FD3C-440D-C5FD-1AB41C5ABC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610" y="5556909"/>
                    <a:ext cx="554182" cy="338554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CDA25683-BCC0-6E15-0620-1A8115735557}"/>
                      </a:ext>
                    </a:extLst>
                  </p:cNvPr>
                  <p:cNvSpPr txBox="1"/>
                  <p:nvPr/>
                </p:nvSpPr>
                <p:spPr>
                  <a:xfrm>
                    <a:off x="9604030" y="5557393"/>
                    <a:ext cx="5541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CDA25683-BCC0-6E15-0620-1A81157355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4030" y="5557393"/>
                    <a:ext cx="554182" cy="338554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E8D17BCB-8830-941F-B0C1-2EF93C2B3A1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0863" y="5556909"/>
                    <a:ext cx="5541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E8D17BCB-8830-941F-B0C1-2EF93C2B3A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0863" y="5556909"/>
                    <a:ext cx="554182" cy="338554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9" name="TextBox 238">
                    <a:extLst>
                      <a:ext uri="{FF2B5EF4-FFF2-40B4-BE49-F238E27FC236}">
                        <a16:creationId xmlns:a16="http://schemas.microsoft.com/office/drawing/2014/main" id="{84D7DD4A-964E-60A8-45A7-3D6BA833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5848096" y="5550392"/>
                    <a:ext cx="5541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39" name="TextBox 238">
                    <a:extLst>
                      <a:ext uri="{FF2B5EF4-FFF2-40B4-BE49-F238E27FC236}">
                        <a16:creationId xmlns:a16="http://schemas.microsoft.com/office/drawing/2014/main" id="{84D7DD4A-964E-60A8-45A7-3D6BA833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8096" y="5550392"/>
                    <a:ext cx="554182" cy="338554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TextBox 239">
                    <a:extLst>
                      <a:ext uri="{FF2B5EF4-FFF2-40B4-BE49-F238E27FC236}">
                        <a16:creationId xmlns:a16="http://schemas.microsoft.com/office/drawing/2014/main" id="{3C3E3BBF-9276-10A5-3F4F-08B403F3863F}"/>
                      </a:ext>
                    </a:extLst>
                  </p:cNvPr>
                  <p:cNvSpPr txBox="1"/>
                  <p:nvPr/>
                </p:nvSpPr>
                <p:spPr>
                  <a:xfrm>
                    <a:off x="6402278" y="5556909"/>
                    <a:ext cx="5541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0" name="TextBox 239">
                    <a:extLst>
                      <a:ext uri="{FF2B5EF4-FFF2-40B4-BE49-F238E27FC236}">
                        <a16:creationId xmlns:a16="http://schemas.microsoft.com/office/drawing/2014/main" id="{3C3E3BBF-9276-10A5-3F4F-08B403F38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2278" y="5556909"/>
                    <a:ext cx="554182" cy="338554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TextBox 240">
                    <a:extLst>
                      <a:ext uri="{FF2B5EF4-FFF2-40B4-BE49-F238E27FC236}">
                        <a16:creationId xmlns:a16="http://schemas.microsoft.com/office/drawing/2014/main" id="{275A9463-9845-F1E3-E534-82DB913F41AC}"/>
                      </a:ext>
                    </a:extLst>
                  </p:cNvPr>
                  <p:cNvSpPr txBox="1"/>
                  <p:nvPr/>
                </p:nvSpPr>
                <p:spPr>
                  <a:xfrm>
                    <a:off x="6934320" y="5565004"/>
                    <a:ext cx="5541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1" name="TextBox 240">
                    <a:extLst>
                      <a:ext uri="{FF2B5EF4-FFF2-40B4-BE49-F238E27FC236}">
                        <a16:creationId xmlns:a16="http://schemas.microsoft.com/office/drawing/2014/main" id="{275A9463-9845-F1E3-E534-82DB913F41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320" y="5565004"/>
                    <a:ext cx="554182" cy="338554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44">
                    <a:extLst>
                      <a:ext uri="{FF2B5EF4-FFF2-40B4-BE49-F238E27FC236}">
                        <a16:creationId xmlns:a16="http://schemas.microsoft.com/office/drawing/2014/main" id="{3A2C2510-5137-6610-36C2-81A20FC96CE0}"/>
                      </a:ext>
                    </a:extLst>
                  </p:cNvPr>
                  <p:cNvSpPr txBox="1"/>
                  <p:nvPr/>
                </p:nvSpPr>
                <p:spPr>
                  <a:xfrm>
                    <a:off x="9069042" y="5571406"/>
                    <a:ext cx="5541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5" name="TextBox 244">
                    <a:extLst>
                      <a:ext uri="{FF2B5EF4-FFF2-40B4-BE49-F238E27FC236}">
                        <a16:creationId xmlns:a16="http://schemas.microsoft.com/office/drawing/2014/main" id="{3A2C2510-5137-6610-36C2-81A20FC96C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9042" y="5571406"/>
                    <a:ext cx="554182" cy="338554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D42AAFD-D916-B014-2EB6-BBC2ED3823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90119" y="5556909"/>
                    <a:ext cx="5541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D42AAFD-D916-B014-2EB6-BBC2ED382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0119" y="5556909"/>
                    <a:ext cx="554182" cy="338554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6FD07F9-3A6F-0BEB-4115-BBA5CF64F996}"/>
                      </a:ext>
                    </a:extLst>
                  </p:cNvPr>
                  <p:cNvSpPr txBox="1"/>
                  <p:nvPr/>
                </p:nvSpPr>
                <p:spPr>
                  <a:xfrm>
                    <a:off x="10681955" y="5550392"/>
                    <a:ext cx="5541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⊔</m:t>
                              </m: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6FD07F9-3A6F-0BEB-4115-BBA5CF64F9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1955" y="5550392"/>
                    <a:ext cx="554182" cy="338554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8796ADD9-6835-7598-8811-8D2CFA0B4BE9}"/>
                  </a:ext>
                </a:extLst>
              </p:cNvPr>
              <p:cNvGrpSpPr/>
              <p:nvPr/>
            </p:nvGrpSpPr>
            <p:grpSpPr>
              <a:xfrm>
                <a:off x="7457096" y="5595781"/>
                <a:ext cx="1763707" cy="860769"/>
                <a:chOff x="7457096" y="5595781"/>
                <a:chExt cx="1763707" cy="86076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D5D7CB57-EA1A-C9AC-7764-2B1F5AE7FD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60740" y="6117996"/>
                      <a:ext cx="79526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D5D7CB57-EA1A-C9AC-7764-2B1F5AE7FD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60740" y="6117996"/>
                      <a:ext cx="795261" cy="338554"/>
                    </a:xfrm>
                    <a:prstGeom prst="rect">
                      <a:avLst/>
                    </a:prstGeom>
                    <a:blipFill>
                      <a:blip r:embed="rId4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8" name="TextBox 1067">
                      <a:extLst>
                        <a:ext uri="{FF2B5EF4-FFF2-40B4-BE49-F238E27FC236}">
                          <a16:creationId xmlns:a16="http://schemas.microsoft.com/office/drawing/2014/main" id="{1640DEA6-B8BB-8AD4-07D2-FC642A8FA4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7096" y="5602183"/>
                      <a:ext cx="5541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068" name="TextBox 1067">
                      <a:extLst>
                        <a:ext uri="{FF2B5EF4-FFF2-40B4-BE49-F238E27FC236}">
                          <a16:creationId xmlns:a16="http://schemas.microsoft.com/office/drawing/2014/main" id="{1640DEA6-B8BB-8AD4-07D2-FC642A8FA4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57096" y="5602183"/>
                      <a:ext cx="554182" cy="276999"/>
                    </a:xfrm>
                    <a:prstGeom prst="rect">
                      <a:avLst/>
                    </a:prstGeom>
                    <a:blipFill>
                      <a:blip r:embed="rId4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9" name="TextBox 1068">
                      <a:extLst>
                        <a:ext uri="{FF2B5EF4-FFF2-40B4-BE49-F238E27FC236}">
                          <a16:creationId xmlns:a16="http://schemas.microsoft.com/office/drawing/2014/main" id="{F46C07D9-1715-07F6-5C75-52699A828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93281" y="5602183"/>
                      <a:ext cx="5541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069" name="TextBox 1068">
                      <a:extLst>
                        <a:ext uri="{FF2B5EF4-FFF2-40B4-BE49-F238E27FC236}">
                          <a16:creationId xmlns:a16="http://schemas.microsoft.com/office/drawing/2014/main" id="{F46C07D9-1715-07F6-5C75-52699A8283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3281" y="5602183"/>
                      <a:ext cx="554182" cy="276999"/>
                    </a:xfrm>
                    <a:prstGeom prst="rect">
                      <a:avLst/>
                    </a:prstGeom>
                    <a:blipFill>
                      <a:blip r:embed="rId4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0" name="TextBox 1069">
                      <a:extLst>
                        <a:ext uri="{FF2B5EF4-FFF2-40B4-BE49-F238E27FC236}">
                          <a16:creationId xmlns:a16="http://schemas.microsoft.com/office/drawing/2014/main" id="{3C31F33D-859F-5695-FD63-2EA4AB76C3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3154" y="5602183"/>
                      <a:ext cx="5541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070" name="TextBox 1069">
                      <a:extLst>
                        <a:ext uri="{FF2B5EF4-FFF2-40B4-BE49-F238E27FC236}">
                          <a16:creationId xmlns:a16="http://schemas.microsoft.com/office/drawing/2014/main" id="{3C31F33D-859F-5695-FD63-2EA4AB76C3A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03154" y="5602183"/>
                      <a:ext cx="554182" cy="276999"/>
                    </a:xfrm>
                    <a:prstGeom prst="rect">
                      <a:avLst/>
                    </a:prstGeom>
                    <a:blipFill>
                      <a:blip r:embed="rId4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1" name="TextBox 1070">
                      <a:extLst>
                        <a:ext uri="{FF2B5EF4-FFF2-40B4-BE49-F238E27FC236}">
                          <a16:creationId xmlns:a16="http://schemas.microsoft.com/office/drawing/2014/main" id="{EB4A9155-E90B-77CE-2811-29D9443875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28077" y="5602183"/>
                      <a:ext cx="5541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071" name="TextBox 1070">
                      <a:extLst>
                        <a:ext uri="{FF2B5EF4-FFF2-40B4-BE49-F238E27FC236}">
                          <a16:creationId xmlns:a16="http://schemas.microsoft.com/office/drawing/2014/main" id="{EB4A9155-E90B-77CE-2811-29D9443875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8077" y="5602183"/>
                      <a:ext cx="554182" cy="276999"/>
                    </a:xfrm>
                    <a:prstGeom prst="rect">
                      <a:avLst/>
                    </a:prstGeom>
                    <a:blipFill>
                      <a:blip r:embed="rId4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90ED9EEB-FEAD-3CA5-8E77-05C6B6CB8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2209" y="5595781"/>
                      <a:ext cx="5541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90ED9EEB-FEAD-3CA5-8E77-05C6B6CB88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42209" y="5595781"/>
                      <a:ext cx="554182" cy="276999"/>
                    </a:xfrm>
                    <a:prstGeom prst="rect">
                      <a:avLst/>
                    </a:prstGeom>
                    <a:blipFill>
                      <a:blip r:embed="rId4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3" name="TextBox 1072">
                      <a:extLst>
                        <a:ext uri="{FF2B5EF4-FFF2-40B4-BE49-F238E27FC236}">
                          <a16:creationId xmlns:a16="http://schemas.microsoft.com/office/drawing/2014/main" id="{636583E0-FFF6-1547-8EDD-BD2A828589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66621" y="5595781"/>
                      <a:ext cx="5541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073" name="TextBox 1072">
                      <a:extLst>
                        <a:ext uri="{FF2B5EF4-FFF2-40B4-BE49-F238E27FC236}">
                          <a16:creationId xmlns:a16="http://schemas.microsoft.com/office/drawing/2014/main" id="{636583E0-FFF6-1547-8EDD-BD2A828589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66621" y="5595781"/>
                      <a:ext cx="554182" cy="276999"/>
                    </a:xfrm>
                    <a:prstGeom prst="rect">
                      <a:avLst/>
                    </a:prstGeom>
                    <a:blipFill>
                      <a:blip r:embed="rId4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75" name="Group 1074">
                <a:extLst>
                  <a:ext uri="{FF2B5EF4-FFF2-40B4-BE49-F238E27FC236}">
                    <a16:creationId xmlns:a16="http://schemas.microsoft.com/office/drawing/2014/main" id="{509398E1-BA3D-FE0D-9F02-026466724E19}"/>
                  </a:ext>
                </a:extLst>
              </p:cNvPr>
              <p:cNvGrpSpPr/>
              <p:nvPr/>
            </p:nvGrpSpPr>
            <p:grpSpPr>
              <a:xfrm>
                <a:off x="7607569" y="5499592"/>
                <a:ext cx="1073150" cy="389354"/>
                <a:chOff x="7603335" y="5499592"/>
                <a:chExt cx="1073150" cy="389354"/>
              </a:xfrm>
            </p:grpSpPr>
            <p:cxnSp>
              <p:nvCxnSpPr>
                <p:cNvPr id="1060" name="Straight Connector 1059">
                  <a:extLst>
                    <a:ext uri="{FF2B5EF4-FFF2-40B4-BE49-F238E27FC236}">
                      <a16:creationId xmlns:a16="http://schemas.microsoft.com/office/drawing/2014/main" id="{348380CC-0ED0-475B-EAC4-B9963E4734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5" y="5499592"/>
                  <a:ext cx="0" cy="3893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410DCE83-DF0C-2B59-7641-7CC10723F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38852" y="5499592"/>
                  <a:ext cx="0" cy="3893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3" name="Straight Connector 1062">
                  <a:extLst>
                    <a:ext uri="{FF2B5EF4-FFF2-40B4-BE49-F238E27FC236}">
                      <a16:creationId xmlns:a16="http://schemas.microsoft.com/office/drawing/2014/main" id="{74114ED4-0943-16B1-6162-E7BD23418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76485" y="5499592"/>
                  <a:ext cx="0" cy="3893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5BFD3D91-7943-B4A9-EB32-76FAF513C4E3}"/>
                </a:ext>
              </a:extLst>
            </p:cNvPr>
            <p:cNvSpPr/>
            <p:nvPr/>
          </p:nvSpPr>
          <p:spPr>
            <a:xfrm rot="16200000">
              <a:off x="8072352" y="5395140"/>
              <a:ext cx="172039" cy="1273672"/>
            </a:xfrm>
            <a:prstGeom prst="leftBrace">
              <a:avLst>
                <a:gd name="adj1" fmla="val 59269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Left Brace 7">
            <a:extLst>
              <a:ext uri="{FF2B5EF4-FFF2-40B4-BE49-F238E27FC236}">
                <a16:creationId xmlns:a16="http://schemas.microsoft.com/office/drawing/2014/main" id="{1A54DD7A-513A-52F3-98B4-FA6FBC4F25BC}"/>
              </a:ext>
            </a:extLst>
          </p:cNvPr>
          <p:cNvSpPr/>
          <p:nvPr/>
        </p:nvSpPr>
        <p:spPr>
          <a:xfrm rot="16200000">
            <a:off x="6967290" y="-7989"/>
            <a:ext cx="205774" cy="1820729"/>
          </a:xfrm>
          <a:prstGeom prst="leftBrace">
            <a:avLst>
              <a:gd name="adj1" fmla="val 6485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4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5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5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5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50"/>
                            </p:stCondLst>
                            <p:childTnLst>
                              <p:par>
                                <p:cTn id="9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750"/>
                            </p:stCondLst>
                            <p:childTnLst>
                              <p:par>
                                <p:cTn id="1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850"/>
                            </p:stCondLst>
                            <p:childTnLst>
                              <p:par>
                                <p:cTn id="10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950"/>
                            </p:stCondLst>
                            <p:childTnLst>
                              <p:par>
                                <p:cTn id="1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50"/>
                            </p:stCondLst>
                            <p:childTnLst>
                              <p:par>
                                <p:cTn id="1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15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150"/>
                            </p:stCondLst>
                            <p:childTnLst>
                              <p:par>
                                <p:cTn id="1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250"/>
                            </p:stCondLst>
                            <p:childTnLst>
                              <p:par>
                                <p:cTn id="1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350"/>
                            </p:stCondLst>
                            <p:childTnLst>
                              <p:par>
                                <p:cTn id="1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450"/>
                            </p:stCondLst>
                            <p:childTnLst>
                              <p:par>
                                <p:cTn id="14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550"/>
                            </p:stCondLst>
                            <p:childTnLst>
                              <p:par>
                                <p:cTn id="1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650"/>
                            </p:stCondLst>
                            <p:childTnLst>
                              <p:par>
                                <p:cTn id="1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850"/>
                            </p:stCondLst>
                            <p:childTnLst>
                              <p:par>
                                <p:cTn id="17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950"/>
                            </p:stCondLst>
                            <p:childTnLst>
                              <p:par>
                                <p:cTn id="17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5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050"/>
                            </p:stCondLst>
                            <p:childTnLst>
                              <p:par>
                                <p:cTn id="18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15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150"/>
                            </p:stCondLst>
                            <p:childTnLst>
                              <p:par>
                                <p:cTn id="19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250"/>
                            </p:stCondLst>
                            <p:childTnLst>
                              <p:par>
                                <p:cTn id="20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350"/>
                            </p:stCondLst>
                            <p:childTnLst>
                              <p:par>
                                <p:cTn id="20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450"/>
                            </p:stCondLst>
                            <p:childTnLst>
                              <p:par>
                                <p:cTn id="2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550"/>
                            </p:stCondLst>
                            <p:childTnLst>
                              <p:par>
                                <p:cTn id="2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650"/>
                            </p:stCondLst>
                            <p:childTnLst>
                              <p:par>
                                <p:cTn id="2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4750"/>
                            </p:stCondLst>
                            <p:childTnLst>
                              <p:par>
                                <p:cTn id="2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850"/>
                            </p:stCondLst>
                            <p:childTnLst>
                              <p:par>
                                <p:cTn id="2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950"/>
                            </p:stCondLst>
                            <p:childTnLst>
                              <p:par>
                                <p:cTn id="2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4950"/>
                            </p:stCondLst>
                            <p:childTnLst>
                              <p:par>
                                <p:cTn id="2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50"/>
                            </p:stCondLst>
                            <p:childTnLst>
                              <p:par>
                                <p:cTn id="2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50"/>
                            </p:stCondLst>
                            <p:childTnLst>
                              <p:par>
                                <p:cTn id="25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150"/>
                            </p:stCondLst>
                            <p:childTnLst>
                              <p:par>
                                <p:cTn id="2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250"/>
                            </p:stCondLst>
                            <p:childTnLst>
                              <p:par>
                                <p:cTn id="2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350"/>
                            </p:stCondLst>
                            <p:childTnLst>
                              <p:par>
                                <p:cTn id="2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450"/>
                            </p:stCondLst>
                            <p:childTnLst>
                              <p:par>
                                <p:cTn id="2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550"/>
                            </p:stCondLst>
                            <p:childTnLst>
                              <p:par>
                                <p:cTn id="2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650"/>
                            </p:stCondLst>
                            <p:childTnLst>
                              <p:par>
                                <p:cTn id="2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750"/>
                            </p:stCondLst>
                            <p:childTnLst>
                              <p:par>
                                <p:cTn id="2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1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850"/>
                            </p:stCondLst>
                            <p:childTnLst>
                              <p:par>
                                <p:cTn id="3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850"/>
                            </p:stCondLst>
                            <p:childTnLst>
                              <p:par>
                                <p:cTn id="30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95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950"/>
                            </p:stCondLst>
                            <p:childTnLst>
                              <p:par>
                                <p:cTn id="3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1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6050"/>
                            </p:stCondLst>
                            <p:childTnLst>
                              <p:par>
                                <p:cTn id="3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1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6150"/>
                            </p:stCondLst>
                            <p:childTnLst>
                              <p:par>
                                <p:cTn id="3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1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1" dur="1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1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1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6350"/>
                            </p:stCondLst>
                            <p:childTnLst>
                              <p:par>
                                <p:cTn id="3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6450"/>
                            </p:stCondLst>
                            <p:childTnLst>
                              <p:par>
                                <p:cTn id="3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1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9" dur="1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6550"/>
                            </p:stCondLst>
                            <p:childTnLst>
                              <p:par>
                                <p:cTn id="3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1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1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6650"/>
                            </p:stCondLst>
                            <p:childTnLst>
                              <p:par>
                                <p:cTn id="3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1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6750"/>
                            </p:stCondLst>
                            <p:childTnLst>
                              <p:par>
                                <p:cTn id="3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6750"/>
                            </p:stCondLst>
                            <p:childTnLst>
                              <p:par>
                                <p:cTn id="3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6750"/>
                            </p:stCondLst>
                            <p:childTnLst>
                              <p:par>
                                <p:cTn id="3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79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C0125B6-4C51-7FDA-007D-67A255C34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DBB5BE-BC0C-6CF2-4662-FA39856CE0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complexity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DBB5BE-BC0C-6CF2-4662-FA39856CE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DE6F4-7980-A8A0-12DE-44528CDE3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0000" y="1825625"/>
                <a:ext cx="10633800" cy="4351338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b="1" dirty="0"/>
                  <a:t>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there exists a randomized polynomial-time 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accepts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b="1" dirty="0"/>
                  <a:t>Fact: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and only if there exists a polynomial-time </a:t>
                </a:r>
                <a:r>
                  <a:rPr lang="en-US" dirty="0">
                    <a:solidFill>
                      <a:schemeClr val="accent1"/>
                    </a:solidFill>
                  </a:rPr>
                  <a:t>verifier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DE6F4-7980-A8A0-12DE-44528CDE3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000" y="1825625"/>
                <a:ext cx="10633800" cy="4351338"/>
              </a:xfr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ECA9E-87BD-8399-55C3-23B1B75B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A cartoon fox sitting in a field of flowers&#10;&#10;AI-generated content may be incorrect.">
            <a:extLst>
              <a:ext uri="{FF2B5EF4-FFF2-40B4-BE49-F238E27FC236}">
                <a16:creationId xmlns:a16="http://schemas.microsoft.com/office/drawing/2014/main" id="{39FF36E0-BA3E-76E4-0E47-BA052AF77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8713" y="304274"/>
            <a:ext cx="1869396" cy="1869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0586D2-197D-3C8D-18CF-93693938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25589"/>
          <a:stretch>
            <a:fillRect/>
          </a:stretch>
        </p:blipFill>
        <p:spPr>
          <a:xfrm>
            <a:off x="10291526" y="304274"/>
            <a:ext cx="1446507" cy="18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5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1E91513-20AC-7DCA-BFB0-6C1298883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4B020-0095-6415-2099-C421026820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825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Circuit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4B020-0095-6415-2099-C42102682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825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F5D47-9948-14C5-C7EC-40B1E3261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11" y="1227667"/>
                <a:ext cx="3905312" cy="56120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 1: Construct a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that simulates the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(Recall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PSIZE</m:t>
                    </m:r>
                  </m:oMath>
                </a14:m>
                <a:r>
                  <a:rPr lang="en-US" dirty="0"/>
                  <a:t> proof)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F5D47-9948-14C5-C7EC-40B1E3261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11" y="1227667"/>
                <a:ext cx="3905312" cy="5612078"/>
              </a:xfrm>
              <a:blipFill>
                <a:blip r:embed="rId3"/>
                <a:stretch>
                  <a:fillRect l="-2813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07CE2-91E5-8B07-0039-3FB2F0CA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25CC8D-D870-0294-ED24-8362307F134B}"/>
              </a:ext>
            </a:extLst>
          </p:cNvPr>
          <p:cNvGrpSpPr/>
          <p:nvPr/>
        </p:nvGrpSpPr>
        <p:grpSpPr>
          <a:xfrm>
            <a:off x="4692745" y="625436"/>
            <a:ext cx="7276191" cy="5105156"/>
            <a:chOff x="1290954" y="2956872"/>
            <a:chExt cx="2461609" cy="17271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BB20630-5E10-19E6-8E9C-20CD32BB84EB}"/>
                    </a:ext>
                  </a:extLst>
                </p:cNvPr>
                <p:cNvSpPr txBox="1"/>
                <p:nvPr/>
              </p:nvSpPr>
              <p:spPr>
                <a:xfrm>
                  <a:off x="1739124" y="4486163"/>
                  <a:ext cx="1565268" cy="197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BB20630-5E10-19E6-8E9C-20CD32BB84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124" y="4486163"/>
                  <a:ext cx="1565268" cy="1978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C55A9182-D261-850A-5C5C-BD4E8CDAC49D}"/>
                    </a:ext>
                  </a:extLst>
                </p:cNvPr>
                <p:cNvSpPr/>
                <p:nvPr/>
              </p:nvSpPr>
              <p:spPr>
                <a:xfrm>
                  <a:off x="1290954" y="3195744"/>
                  <a:ext cx="2461609" cy="976831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C55A9182-D261-850A-5C5C-BD4E8CDAC4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954" y="3195744"/>
                  <a:ext cx="2461609" cy="976831"/>
                </a:xfrm>
                <a:prstGeom prst="triangl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5A5500-6F5C-40F1-C2E3-7731D7A4FFAE}"/>
                </a:ext>
              </a:extLst>
            </p:cNvPr>
            <p:cNvCxnSpPr/>
            <p:nvPr/>
          </p:nvCxnSpPr>
          <p:spPr>
            <a:xfrm flipV="1">
              <a:off x="2521758" y="2956872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1BBAB2-0287-FD40-9F56-05ED45D6ACCB}"/>
                </a:ext>
              </a:extLst>
            </p:cNvPr>
            <p:cNvCxnSpPr/>
            <p:nvPr/>
          </p:nvCxnSpPr>
          <p:spPr>
            <a:xfrm flipV="1">
              <a:off x="2785816" y="4168783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4FAD66C-6C69-9FF8-9219-DE65F6850C58}"/>
                </a:ext>
              </a:extLst>
            </p:cNvPr>
            <p:cNvCxnSpPr/>
            <p:nvPr/>
          </p:nvCxnSpPr>
          <p:spPr>
            <a:xfrm flipV="1">
              <a:off x="1786749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FD716E-9CE4-8610-7E4B-01F374E52113}"/>
                </a:ext>
              </a:extLst>
            </p:cNvPr>
            <p:cNvCxnSpPr/>
            <p:nvPr/>
          </p:nvCxnSpPr>
          <p:spPr>
            <a:xfrm flipV="1">
              <a:off x="1397547" y="4179701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C4BA76-4FB9-A05E-9D6F-791E11092716}"/>
                </a:ext>
              </a:extLst>
            </p:cNvPr>
            <p:cNvCxnSpPr/>
            <p:nvPr/>
          </p:nvCxnSpPr>
          <p:spPr>
            <a:xfrm flipV="1">
              <a:off x="1595276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ADD8FD-832B-3916-DC55-D1C66ECDFFAF}"/>
                </a:ext>
              </a:extLst>
            </p:cNvPr>
            <p:cNvCxnSpPr/>
            <p:nvPr/>
          </p:nvCxnSpPr>
          <p:spPr>
            <a:xfrm flipV="1">
              <a:off x="1985973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1E26F6-18FC-A877-362B-749D5E5F5C0D}"/>
                </a:ext>
              </a:extLst>
            </p:cNvPr>
            <p:cNvCxnSpPr/>
            <p:nvPr/>
          </p:nvCxnSpPr>
          <p:spPr>
            <a:xfrm flipV="1">
              <a:off x="2264495" y="4174487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7837B-F403-485D-5E64-86157B87AC83}"/>
                </a:ext>
              </a:extLst>
            </p:cNvPr>
            <p:cNvCxnSpPr/>
            <p:nvPr/>
          </p:nvCxnSpPr>
          <p:spPr>
            <a:xfrm flipV="1">
              <a:off x="3079172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C04057-BB12-EC28-CA83-78A3667060AF}"/>
                </a:ext>
              </a:extLst>
            </p:cNvPr>
            <p:cNvCxnSpPr/>
            <p:nvPr/>
          </p:nvCxnSpPr>
          <p:spPr>
            <a:xfrm flipV="1">
              <a:off x="3260471" y="4182954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097A6D-2F5B-3087-71DA-FD9B81E62C28}"/>
                </a:ext>
              </a:extLst>
            </p:cNvPr>
            <p:cNvCxnSpPr/>
            <p:nvPr/>
          </p:nvCxnSpPr>
          <p:spPr>
            <a:xfrm flipV="1">
              <a:off x="2513602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5994DC-1522-DCB8-3A2F-C2E5D6723E1F}"/>
                </a:ext>
              </a:extLst>
            </p:cNvPr>
            <p:cNvCxnSpPr/>
            <p:nvPr/>
          </p:nvCxnSpPr>
          <p:spPr>
            <a:xfrm flipV="1">
              <a:off x="3652856" y="4169429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345335F-2C62-D431-045D-9788AFE9E951}"/>
                </a:ext>
              </a:extLst>
            </p:cNvPr>
            <p:cNvCxnSpPr/>
            <p:nvPr/>
          </p:nvCxnSpPr>
          <p:spPr>
            <a:xfrm flipV="1">
              <a:off x="3453511" y="4174487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00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02E7-C60F-10A8-C55A-F9A89B1C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65" y="58586"/>
            <a:ext cx="10515600" cy="1325563"/>
          </a:xfrm>
        </p:spPr>
        <p:txBody>
          <a:bodyPr/>
          <a:lstStyle/>
          <a:p>
            <a:r>
              <a:rPr lang="en-US" dirty="0"/>
              <a:t>Step 2: Hard-coding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22021-4113-0E6A-FB44-D60A72FBF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408" y="3826036"/>
                <a:ext cx="10798964" cy="29555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Hard-code the original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so the input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(certificate)</a:t>
                </a:r>
              </a:p>
              <a:p>
                <a:pPr lvl="1"/>
                <a:r>
                  <a:rPr lang="en-US" dirty="0"/>
                  <a:t>(Recall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PSIZE</m:t>
                    </m:r>
                  </m:oMath>
                </a14:m>
                <a:r>
                  <a:rPr lang="en-US" dirty="0"/>
                  <a:t> proof)</a:t>
                </a:r>
              </a:p>
              <a:p>
                <a:pPr lvl="1"/>
                <a:r>
                  <a:rPr lang="en-US" dirty="0"/>
                  <a:t>Technical detail: Use the encoding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Reduction: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22021-4113-0E6A-FB44-D60A72FBF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408" y="3826036"/>
                <a:ext cx="10798964" cy="2955536"/>
              </a:xfrm>
              <a:blipFill>
                <a:blip r:embed="rId2"/>
                <a:stretch>
                  <a:fillRect l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513A-B562-BCD7-3BA3-51BB0964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5132778-C81E-878E-166D-D8EFD442A7E4}"/>
              </a:ext>
            </a:extLst>
          </p:cNvPr>
          <p:cNvSpPr/>
          <p:nvPr/>
        </p:nvSpPr>
        <p:spPr>
          <a:xfrm>
            <a:off x="3207942" y="1913527"/>
            <a:ext cx="1334050" cy="582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6E717E-9383-93A8-376C-673FB6F8BB96}"/>
              </a:ext>
            </a:extLst>
          </p:cNvPr>
          <p:cNvGrpSpPr/>
          <p:nvPr/>
        </p:nvGrpSpPr>
        <p:grpSpPr>
          <a:xfrm>
            <a:off x="293579" y="1619636"/>
            <a:ext cx="2461609" cy="1898623"/>
            <a:chOff x="1290954" y="2956872"/>
            <a:chExt cx="2461609" cy="18986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8EDC2D4-BCD0-7805-47CF-74C0FBBB2B7E}"/>
                    </a:ext>
                  </a:extLst>
                </p:cNvPr>
                <p:cNvSpPr txBox="1"/>
                <p:nvPr/>
              </p:nvSpPr>
              <p:spPr>
                <a:xfrm>
                  <a:off x="1739124" y="4486163"/>
                  <a:ext cx="1565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8EDC2D4-BCD0-7805-47CF-74C0FBBB2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124" y="4486163"/>
                  <a:ext cx="15652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Isosceles Triangle 7">
                  <a:extLst>
                    <a:ext uri="{FF2B5EF4-FFF2-40B4-BE49-F238E27FC236}">
                      <a16:creationId xmlns:a16="http://schemas.microsoft.com/office/drawing/2014/main" id="{F67B9324-FFDE-D012-4C44-73A998C49041}"/>
                    </a:ext>
                  </a:extLst>
                </p:cNvPr>
                <p:cNvSpPr/>
                <p:nvPr/>
              </p:nvSpPr>
              <p:spPr>
                <a:xfrm>
                  <a:off x="1290954" y="3195744"/>
                  <a:ext cx="2461609" cy="976831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8" name="Isosceles Triangle 7">
                  <a:extLst>
                    <a:ext uri="{FF2B5EF4-FFF2-40B4-BE49-F238E27FC236}">
                      <a16:creationId xmlns:a16="http://schemas.microsoft.com/office/drawing/2014/main" id="{F67B9324-FFDE-D012-4C44-73A998C49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954" y="3195744"/>
                  <a:ext cx="2461609" cy="976831"/>
                </a:xfrm>
                <a:prstGeom prst="triangl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65BDBE1-D82D-DD81-25B1-B28F033777E6}"/>
                </a:ext>
              </a:extLst>
            </p:cNvPr>
            <p:cNvCxnSpPr/>
            <p:nvPr/>
          </p:nvCxnSpPr>
          <p:spPr>
            <a:xfrm flipV="1">
              <a:off x="2521758" y="2956872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13BBE4-0292-7629-2D95-8AE9102C7360}"/>
                </a:ext>
              </a:extLst>
            </p:cNvPr>
            <p:cNvCxnSpPr/>
            <p:nvPr/>
          </p:nvCxnSpPr>
          <p:spPr>
            <a:xfrm flipV="1">
              <a:off x="2785816" y="4168783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A3ECAD-F9EB-1128-0E7D-344076EA30B5}"/>
                </a:ext>
              </a:extLst>
            </p:cNvPr>
            <p:cNvCxnSpPr/>
            <p:nvPr/>
          </p:nvCxnSpPr>
          <p:spPr>
            <a:xfrm flipV="1">
              <a:off x="1786749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F5D9B3-DAF6-1600-8795-7DBF76D6ACDA}"/>
                </a:ext>
              </a:extLst>
            </p:cNvPr>
            <p:cNvCxnSpPr/>
            <p:nvPr/>
          </p:nvCxnSpPr>
          <p:spPr>
            <a:xfrm flipV="1">
              <a:off x="1397547" y="4179701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54EDB3D-D8E3-386A-94A3-10C5B9C3223F}"/>
                </a:ext>
              </a:extLst>
            </p:cNvPr>
            <p:cNvCxnSpPr/>
            <p:nvPr/>
          </p:nvCxnSpPr>
          <p:spPr>
            <a:xfrm flipV="1">
              <a:off x="1595276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C4C56B-01B0-3F36-3E77-DC110A2E93E4}"/>
                </a:ext>
              </a:extLst>
            </p:cNvPr>
            <p:cNvCxnSpPr/>
            <p:nvPr/>
          </p:nvCxnSpPr>
          <p:spPr>
            <a:xfrm flipV="1">
              <a:off x="1985973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65983-C87E-0BEB-985D-E7C9A229C904}"/>
                </a:ext>
              </a:extLst>
            </p:cNvPr>
            <p:cNvCxnSpPr/>
            <p:nvPr/>
          </p:nvCxnSpPr>
          <p:spPr>
            <a:xfrm flipV="1">
              <a:off x="2264495" y="4174487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DC13E9-C456-C5EB-0F3F-66D60FEF1F67}"/>
                </a:ext>
              </a:extLst>
            </p:cNvPr>
            <p:cNvCxnSpPr/>
            <p:nvPr/>
          </p:nvCxnSpPr>
          <p:spPr>
            <a:xfrm flipV="1">
              <a:off x="3079172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16D648-9A30-A9B2-FDD1-124DA4F250FF}"/>
                </a:ext>
              </a:extLst>
            </p:cNvPr>
            <p:cNvCxnSpPr/>
            <p:nvPr/>
          </p:nvCxnSpPr>
          <p:spPr>
            <a:xfrm flipV="1">
              <a:off x="3260471" y="4182954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A59E54-3ACA-B097-A5B7-C192E06BFC75}"/>
                </a:ext>
              </a:extLst>
            </p:cNvPr>
            <p:cNvCxnSpPr/>
            <p:nvPr/>
          </p:nvCxnSpPr>
          <p:spPr>
            <a:xfrm flipV="1">
              <a:off x="2513602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AA4FEC-43D1-33F5-B5E0-1B777D459C16}"/>
                </a:ext>
              </a:extLst>
            </p:cNvPr>
            <p:cNvCxnSpPr/>
            <p:nvPr/>
          </p:nvCxnSpPr>
          <p:spPr>
            <a:xfrm flipV="1">
              <a:off x="3652856" y="4169429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D443D-AAD8-FA73-CD45-F59824BB8CB3}"/>
                </a:ext>
              </a:extLst>
            </p:cNvPr>
            <p:cNvCxnSpPr/>
            <p:nvPr/>
          </p:nvCxnSpPr>
          <p:spPr>
            <a:xfrm flipV="1">
              <a:off x="3453511" y="4174487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E21A12-D2AA-712E-81B5-D802BD113006}"/>
              </a:ext>
            </a:extLst>
          </p:cNvPr>
          <p:cNvGrpSpPr/>
          <p:nvPr/>
        </p:nvGrpSpPr>
        <p:grpSpPr>
          <a:xfrm>
            <a:off x="4976660" y="1619636"/>
            <a:ext cx="2530156" cy="2206400"/>
            <a:chOff x="5974035" y="2956872"/>
            <a:chExt cx="2530156" cy="22064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5122C3-1E47-5B48-6DE4-88930DA3F2DF}"/>
                </a:ext>
              </a:extLst>
            </p:cNvPr>
            <p:cNvCxnSpPr/>
            <p:nvPr/>
          </p:nvCxnSpPr>
          <p:spPr>
            <a:xfrm flipV="1">
              <a:off x="7323102" y="4161657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58BF1BE-82FE-851D-2C4B-03F7BBC10751}"/>
                </a:ext>
              </a:extLst>
            </p:cNvPr>
            <p:cNvCxnSpPr/>
            <p:nvPr/>
          </p:nvCxnSpPr>
          <p:spPr>
            <a:xfrm flipV="1">
              <a:off x="6545015" y="4168702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849989B4-B40F-8E38-8A75-045D910FE4DB}"/>
                    </a:ext>
                  </a:extLst>
                </p:cNvPr>
                <p:cNvSpPr/>
                <p:nvPr/>
              </p:nvSpPr>
              <p:spPr>
                <a:xfrm>
                  <a:off x="6042582" y="3195744"/>
                  <a:ext cx="2461609" cy="976831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849989B4-B40F-8E38-8A75-045D910FE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582" y="3195744"/>
                  <a:ext cx="2461609" cy="976831"/>
                </a:xfrm>
                <a:prstGeom prst="triangl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0AE363-12B7-4F1C-7123-23489D94F21D}"/>
                </a:ext>
              </a:extLst>
            </p:cNvPr>
            <p:cNvCxnSpPr/>
            <p:nvPr/>
          </p:nvCxnSpPr>
          <p:spPr>
            <a:xfrm flipV="1">
              <a:off x="6155813" y="4172575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9E279F-C716-B71B-99D1-60992A179F4E}"/>
                </a:ext>
              </a:extLst>
            </p:cNvPr>
            <p:cNvCxnSpPr/>
            <p:nvPr/>
          </p:nvCxnSpPr>
          <p:spPr>
            <a:xfrm flipV="1">
              <a:off x="6353542" y="4168702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B66154D-2D20-9F1D-A05B-1AC9B2505B9F}"/>
                </a:ext>
              </a:extLst>
            </p:cNvPr>
            <p:cNvCxnSpPr/>
            <p:nvPr/>
          </p:nvCxnSpPr>
          <p:spPr>
            <a:xfrm flipV="1">
              <a:off x="6744239" y="4168702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B9D5BAD-81BF-0513-B497-77E0DCF5994D}"/>
                </a:ext>
              </a:extLst>
            </p:cNvPr>
            <p:cNvCxnSpPr/>
            <p:nvPr/>
          </p:nvCxnSpPr>
          <p:spPr>
            <a:xfrm flipV="1">
              <a:off x="6944155" y="4168702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B49C10-DC23-368E-2CA8-54F71DE73F7E}"/>
                </a:ext>
              </a:extLst>
            </p:cNvPr>
            <p:cNvCxnSpPr/>
            <p:nvPr/>
          </p:nvCxnSpPr>
          <p:spPr>
            <a:xfrm flipV="1">
              <a:off x="7579460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8B59F0-B191-9B57-B8BE-3EAA244F3B4C}"/>
                </a:ext>
              </a:extLst>
            </p:cNvPr>
            <p:cNvCxnSpPr/>
            <p:nvPr/>
          </p:nvCxnSpPr>
          <p:spPr>
            <a:xfrm flipV="1">
              <a:off x="7848693" y="4175828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4C5D7E-4CC7-4CBA-F656-FA360C118971}"/>
                </a:ext>
              </a:extLst>
            </p:cNvPr>
            <p:cNvCxnSpPr/>
            <p:nvPr/>
          </p:nvCxnSpPr>
          <p:spPr>
            <a:xfrm flipV="1">
              <a:off x="7127088" y="4168702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22CF5C5-40CE-C981-D165-4CFCB39E1487}"/>
                </a:ext>
              </a:extLst>
            </p:cNvPr>
            <p:cNvCxnSpPr/>
            <p:nvPr/>
          </p:nvCxnSpPr>
          <p:spPr>
            <a:xfrm flipV="1">
              <a:off x="8411122" y="4162303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01B38B-D287-BE4D-8F4E-783526AAE2BB}"/>
                </a:ext>
              </a:extLst>
            </p:cNvPr>
            <p:cNvCxnSpPr/>
            <p:nvPr/>
          </p:nvCxnSpPr>
          <p:spPr>
            <a:xfrm flipV="1">
              <a:off x="7273386" y="2956872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9BD9FA-D820-2937-FBFE-59DDF2B572D0}"/>
                </a:ext>
              </a:extLst>
            </p:cNvPr>
            <p:cNvCxnSpPr/>
            <p:nvPr/>
          </p:nvCxnSpPr>
          <p:spPr>
            <a:xfrm flipV="1">
              <a:off x="8120337" y="4168702"/>
              <a:ext cx="0" cy="23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910465-14FE-5C9C-AAE2-BDFD2329E14B}"/>
                </a:ext>
              </a:extLst>
            </p:cNvPr>
            <p:cNvGrpSpPr/>
            <p:nvPr/>
          </p:nvGrpSpPr>
          <p:grpSpPr>
            <a:xfrm>
              <a:off x="5974035" y="4396775"/>
              <a:ext cx="2327384" cy="347257"/>
              <a:chOff x="5980932" y="4446683"/>
              <a:chExt cx="2327384" cy="3472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6EA0849-11CF-84A8-BB8F-47021CD06184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932" y="4486163"/>
                    <a:ext cx="3497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6EA0849-11CF-84A8-BB8F-47021CD061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932" y="4486163"/>
                    <a:ext cx="34976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F0235CC-72DC-4879-0323-A7163A201E24}"/>
                      </a:ext>
                    </a:extLst>
                  </p:cNvPr>
                  <p:cNvSpPr txBox="1"/>
                  <p:nvPr/>
                </p:nvSpPr>
                <p:spPr>
                  <a:xfrm>
                    <a:off x="6180143" y="4486163"/>
                    <a:ext cx="3497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F0235CC-72DC-4879-0323-A7163A201E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0143" y="4486163"/>
                    <a:ext cx="34976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1134D39-1BE6-5C8B-37DE-0CBC23510D2C}"/>
                      </a:ext>
                    </a:extLst>
                  </p:cNvPr>
                  <p:cNvSpPr txBox="1"/>
                  <p:nvPr/>
                </p:nvSpPr>
                <p:spPr>
                  <a:xfrm>
                    <a:off x="6370135" y="4486163"/>
                    <a:ext cx="3497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1134D39-1BE6-5C8B-37DE-0CBC23510D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0135" y="4486163"/>
                    <a:ext cx="34976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82E3D7C-26F7-E063-8497-6169157BA355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891" y="4486163"/>
                    <a:ext cx="3497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82E3D7C-26F7-E063-8497-6169157BA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0891" y="4486163"/>
                    <a:ext cx="349762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A15FB9D-A64A-437D-C3D9-605F90AF9283}"/>
                      </a:ext>
                    </a:extLst>
                  </p:cNvPr>
                  <p:cNvSpPr txBox="1"/>
                  <p:nvPr/>
                </p:nvSpPr>
                <p:spPr>
                  <a:xfrm>
                    <a:off x="7436333" y="4457482"/>
                    <a:ext cx="3497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A15FB9D-A64A-437D-C3D9-605F90AF92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6333" y="4457482"/>
                    <a:ext cx="349762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5548305-53D1-C897-CEF4-F3503BA82354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887" y="4449409"/>
                    <a:ext cx="3497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5548305-53D1-C897-CEF4-F3503BA823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7887" y="4449409"/>
                    <a:ext cx="349762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531FD3F-E1F5-3E4F-C243-3B45303EE7B2}"/>
                      </a:ext>
                    </a:extLst>
                  </p:cNvPr>
                  <p:cNvSpPr txBox="1"/>
                  <p:nvPr/>
                </p:nvSpPr>
                <p:spPr>
                  <a:xfrm>
                    <a:off x="7958554" y="4446683"/>
                    <a:ext cx="3497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531FD3F-E1F5-3E4F-C243-3B45303EE7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8554" y="4446683"/>
                    <a:ext cx="349762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009DF3D5-07B9-1792-D054-D8A9C32B6233}"/>
                </a:ext>
              </a:extLst>
            </p:cNvPr>
            <p:cNvSpPr/>
            <p:nvPr/>
          </p:nvSpPr>
          <p:spPr>
            <a:xfrm rot="16200000">
              <a:off x="7052691" y="4545308"/>
              <a:ext cx="125332" cy="550222"/>
            </a:xfrm>
            <a:prstGeom prst="leftBrace">
              <a:avLst>
                <a:gd name="adj1" fmla="val 47272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76B347-F915-09C8-3858-5083F7C3EC4D}"/>
                    </a:ext>
                  </a:extLst>
                </p:cNvPr>
                <p:cNvSpPr txBox="1"/>
                <p:nvPr/>
              </p:nvSpPr>
              <p:spPr>
                <a:xfrm>
                  <a:off x="6923624" y="4855495"/>
                  <a:ext cx="3497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76B347-F915-09C8-3858-5083F7C3E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3624" y="4855495"/>
                  <a:ext cx="349762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E7AB98-5AD2-7A57-8377-8468B0D45210}"/>
                  </a:ext>
                </a:extLst>
              </p:cNvPr>
              <p:cNvSpPr txBox="1"/>
              <p:nvPr/>
            </p:nvSpPr>
            <p:spPr>
              <a:xfrm>
                <a:off x="7239723" y="3070338"/>
                <a:ext cx="349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E7AB98-5AD2-7A57-8377-8468B0D45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723" y="3070338"/>
                <a:ext cx="34976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8CD451-0BFE-A0B7-3BC4-E7BEE79A2B0C}"/>
                  </a:ext>
                </a:extLst>
              </p:cNvPr>
              <p:cNvSpPr txBox="1"/>
              <p:nvPr/>
            </p:nvSpPr>
            <p:spPr>
              <a:xfrm>
                <a:off x="5766248" y="3093203"/>
                <a:ext cx="349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8CD451-0BFE-A0B7-3BC4-E7BEE79A2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248" y="3093203"/>
                <a:ext cx="3497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9A34E5-248D-E7B2-BEB8-1FF187E7D57B}"/>
                  </a:ext>
                </a:extLst>
              </p:cNvPr>
              <p:cNvSpPr txBox="1"/>
              <p:nvPr/>
            </p:nvSpPr>
            <p:spPr>
              <a:xfrm>
                <a:off x="6150616" y="3082790"/>
                <a:ext cx="349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9A34E5-248D-E7B2-BEB8-1FF187E7D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616" y="3082790"/>
                <a:ext cx="34976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37B1C6-E3B7-0CE1-BC86-5113AF0CE114}"/>
                  </a:ext>
                </a:extLst>
              </p:cNvPr>
              <p:cNvSpPr txBox="1"/>
              <p:nvPr/>
            </p:nvSpPr>
            <p:spPr>
              <a:xfrm>
                <a:off x="5958432" y="3084590"/>
                <a:ext cx="349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37B1C6-E3B7-0CE1-BC86-5113AF0C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432" y="3084590"/>
                <a:ext cx="34976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F2D6CA-0888-4C48-A6AB-8DF6E44ACA0E}"/>
                  </a:ext>
                </a:extLst>
              </p:cNvPr>
              <p:cNvSpPr txBox="1"/>
              <p:nvPr/>
            </p:nvSpPr>
            <p:spPr>
              <a:xfrm>
                <a:off x="8126533" y="820649"/>
                <a:ext cx="4025107" cy="280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Poly-time computable ✔️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YES maps to YES: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satisfiable ✔️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maps to NO: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not satisfiable ✔️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F2D6CA-0888-4C48-A6AB-8DF6E44A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3" y="820649"/>
                <a:ext cx="4025107" cy="2802627"/>
              </a:xfrm>
              <a:prstGeom prst="rect">
                <a:avLst/>
              </a:prstGeom>
              <a:blipFill>
                <a:blip r:embed="rId16"/>
                <a:stretch>
                  <a:fillRect l="-1970" r="-758" b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37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BF1E34-7227-AC38-7D80-CB1F5C91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B234-E97D-05E2-988B-767F0893D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56856"/>
            <a:ext cx="10515600" cy="3617015"/>
          </a:xfrm>
        </p:spPr>
        <p:txBody>
          <a:bodyPr>
            <a:normAutofit/>
          </a:bodyPr>
          <a:lstStyle/>
          <a:p>
            <a:r>
              <a:rPr lang="en-US" dirty="0"/>
              <a:t>Make sure you thoroughly understand this theorem and its proof!</a:t>
            </a:r>
          </a:p>
          <a:p>
            <a:r>
              <a:rPr lang="en-US" dirty="0">
                <a:solidFill>
                  <a:schemeClr val="accent1"/>
                </a:solidFill>
              </a:rPr>
              <a:t>A ton of key concepts</a:t>
            </a:r>
            <a:r>
              <a:rPr lang="en-US" dirty="0"/>
              <a:t> from this course come together here!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E197B-E341-118A-E990-E08C3D5B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D20CA1-5F68-0673-CB70-A75BFF176B77}"/>
                  </a:ext>
                </a:extLst>
              </p:cNvPr>
              <p:cNvSpPr/>
              <p:nvPr/>
            </p:nvSpPr>
            <p:spPr>
              <a:xfrm>
                <a:off x="2624137" y="1580469"/>
                <a:ext cx="6943725" cy="98818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-complete.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D20CA1-5F68-0673-CB70-A75BFF176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37" y="1580469"/>
                <a:ext cx="6943725" cy="9881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0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72CE2D-5113-8662-1125-D445A3114C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72CE2D-5113-8662-1125-D445A3114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FCAA-C027-1328-93EA-3E360001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1A9460-113E-47CA-C5F1-D49E2E72DF15}"/>
              </a:ext>
            </a:extLst>
          </p:cNvPr>
          <p:cNvSpPr/>
          <p:nvPr/>
        </p:nvSpPr>
        <p:spPr>
          <a:xfrm>
            <a:off x="6734908" y="2927838"/>
            <a:ext cx="3569677" cy="3563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F3EE4-D75A-343A-5532-883F426A23D2}"/>
              </a:ext>
            </a:extLst>
          </p:cNvPr>
          <p:cNvGrpSpPr/>
          <p:nvPr/>
        </p:nvGrpSpPr>
        <p:grpSpPr>
          <a:xfrm>
            <a:off x="8102111" y="5245547"/>
            <a:ext cx="835270" cy="1003042"/>
            <a:chOff x="3068515" y="5149540"/>
            <a:chExt cx="835270" cy="1003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5C513E-4FC9-F423-3071-7B0D8791CEC2}"/>
                </a:ext>
              </a:extLst>
            </p:cNvPr>
            <p:cNvSpPr/>
            <p:nvPr/>
          </p:nvSpPr>
          <p:spPr>
            <a:xfrm>
              <a:off x="3068515" y="5149540"/>
              <a:ext cx="835270" cy="1003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/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/>
              <p:nvPr/>
            </p:nvSpPr>
            <p:spPr>
              <a:xfrm>
                <a:off x="8246639" y="4324574"/>
                <a:ext cx="575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39" y="4324574"/>
                <a:ext cx="5752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F3DFFE2D-563F-3118-6831-158852E22CCA}"/>
              </a:ext>
            </a:extLst>
          </p:cNvPr>
          <p:cNvSpPr/>
          <p:nvPr/>
        </p:nvSpPr>
        <p:spPr>
          <a:xfrm rot="10800000">
            <a:off x="6373007" y="-2480389"/>
            <a:ext cx="4322562" cy="6216182"/>
          </a:xfrm>
          <a:prstGeom prst="arc">
            <a:avLst>
              <a:gd name="adj1" fmla="val 10851198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/>
              <p:nvPr/>
            </p:nvSpPr>
            <p:spPr>
              <a:xfrm>
                <a:off x="7825153" y="3122310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153" y="3122310"/>
                <a:ext cx="1688123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/>
              <p:nvPr/>
            </p:nvSpPr>
            <p:spPr>
              <a:xfrm>
                <a:off x="7977875" y="1195339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-hard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75" y="1195339"/>
                <a:ext cx="1688123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735F39A-1FCA-876B-9346-A77FE8FB7CB4}"/>
              </a:ext>
            </a:extLst>
          </p:cNvPr>
          <p:cNvGrpSpPr/>
          <p:nvPr/>
        </p:nvGrpSpPr>
        <p:grpSpPr>
          <a:xfrm>
            <a:off x="4810125" y="2371604"/>
            <a:ext cx="3785928" cy="780428"/>
            <a:chOff x="4810125" y="2371604"/>
            <a:chExt cx="3785928" cy="780428"/>
          </a:xfrm>
        </p:grpSpPr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C491E429-C425-7DDB-6D7E-F1F1022B28FE}"/>
                </a:ext>
              </a:extLst>
            </p:cNvPr>
            <p:cNvSpPr/>
            <p:nvPr/>
          </p:nvSpPr>
          <p:spPr>
            <a:xfrm>
              <a:off x="8428415" y="2984394"/>
              <a:ext cx="167638" cy="167638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092576E-EB66-17AE-5EA9-E0B6E2FB100E}"/>
                    </a:ext>
                  </a:extLst>
                </p:cNvPr>
                <p:cNvSpPr txBox="1"/>
                <p:nvPr/>
              </p:nvSpPr>
              <p:spPr>
                <a:xfrm>
                  <a:off x="4810125" y="2371604"/>
                  <a:ext cx="15794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CIRCUIT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‑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092576E-EB66-17AE-5EA9-E0B6E2FB1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125" y="2371604"/>
                  <a:ext cx="157941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37624E-5E09-3F83-58A4-004E39C048DA}"/>
                </a:ext>
              </a:extLst>
            </p:cNvPr>
            <p:cNvSpPr/>
            <p:nvPr/>
          </p:nvSpPr>
          <p:spPr>
            <a:xfrm flipH="1">
              <a:off x="6343924" y="2587942"/>
              <a:ext cx="2076621" cy="419100"/>
            </a:xfrm>
            <a:custGeom>
              <a:avLst/>
              <a:gdLst>
                <a:gd name="connsiteX0" fmla="*/ 2581275 w 2581275"/>
                <a:gd name="connsiteY0" fmla="*/ 419109 h 419109"/>
                <a:gd name="connsiteX1" fmla="*/ 1333500 w 2581275"/>
                <a:gd name="connsiteY1" fmla="*/ 9 h 419109"/>
                <a:gd name="connsiteX2" fmla="*/ 0 w 2581275"/>
                <a:gd name="connsiteY2" fmla="*/ 409584 h 419109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2225" h="419100">
                  <a:moveTo>
                    <a:pt x="2562225" y="0"/>
                  </a:moveTo>
                  <a:cubicBezTo>
                    <a:pt x="1708150" y="6350"/>
                    <a:pt x="787400" y="22225"/>
                    <a:pt x="0" y="41910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48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6670C9-1B18-8BA0-0D31-DF92D7E22E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else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6670C9-1B18-8BA0-0D31-DF92D7E22E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1261D1-4D5F-1652-5376-16542FE1A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0284" y="1690687"/>
                <a:ext cx="11334750" cy="4867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showed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CIRCUIT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-complete</a:t>
                </a:r>
              </a:p>
              <a:p>
                <a:r>
                  <a:rPr lang="en-US" dirty="0"/>
                  <a:t>This will help us to prove that other problems,</a:t>
                </a:r>
                <a:br>
                  <a:rPr lang="en-US" dirty="0"/>
                </a:br>
                <a:r>
                  <a:rPr lang="en-US" dirty="0"/>
                  <a:t>such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r>
                  <a:rPr lang="en-US" dirty="0"/>
                  <a:t>, are also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-complete</a:t>
                </a:r>
              </a:p>
              <a:p>
                <a:r>
                  <a:rPr lang="en-US" dirty="0"/>
                  <a:t>Idea: </a:t>
                </a:r>
                <a:r>
                  <a:rPr lang="en-US" dirty="0">
                    <a:solidFill>
                      <a:schemeClr val="accent1"/>
                    </a:solidFill>
                  </a:rPr>
                  <a:t>Chain reductions together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1261D1-4D5F-1652-5376-16542FE1A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284" y="1690687"/>
                <a:ext cx="11334750" cy="4867765"/>
              </a:xfrm>
              <a:blipFill>
                <a:blip r:embed="rId3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17780-9BA6-CB55-4219-C98356890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A domino effect on a grey surface&#10;&#10;Description automatically generated">
            <a:extLst>
              <a:ext uri="{FF2B5EF4-FFF2-40B4-BE49-F238E27FC236}">
                <a16:creationId xmlns:a16="http://schemas.microsoft.com/office/drawing/2014/main" id="{2BDD51DA-D2B6-3F49-CCC6-91F5B54B2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67" y="1027906"/>
            <a:ext cx="3594067" cy="27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2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3162-044D-D94F-7991-BE8E1696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reductions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7CE0B-221D-E113-4994-F00B8ED07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Claim: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Proof:</a:t>
                </a:r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be the mapping reductions</a:t>
                </a:r>
              </a:p>
              <a:p>
                <a:r>
                  <a:rPr lang="en-US" dirty="0"/>
                  <a:t>Reduction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YES maps to YES ✔️</a:t>
                </a:r>
              </a:p>
              <a:p>
                <a:pPr lvl="1"/>
                <a:r>
                  <a:rPr lang="en-US" dirty="0"/>
                  <a:t>NO maps to NO ✔️</a:t>
                </a:r>
              </a:p>
              <a:p>
                <a:pPr lvl="1"/>
                <a:r>
                  <a:rPr lang="en-US" dirty="0"/>
                  <a:t>Poly-time computable, because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7CE0B-221D-E113-4994-F00B8ED07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0C4E2-148B-4716-B512-39DEEB96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A domino effect on a grey surface&#10;&#10;Description automatically generated">
            <a:extLst>
              <a:ext uri="{FF2B5EF4-FFF2-40B4-BE49-F238E27FC236}">
                <a16:creationId xmlns:a16="http://schemas.microsoft.com/office/drawing/2014/main" id="{58CDAAF5-5D7D-EE8D-144A-9ACEFFAF6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0" y="365125"/>
            <a:ext cx="2245759" cy="170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5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FB7D-6054-9572-709C-E00585BC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reductions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6436D-5172-4A37-D411-B0C6557A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7FF5C0-AF3A-4067-F356-08253BE4C821}"/>
              </a:ext>
            </a:extLst>
          </p:cNvPr>
          <p:cNvSpPr/>
          <p:nvPr/>
        </p:nvSpPr>
        <p:spPr>
          <a:xfrm>
            <a:off x="1286685" y="2365189"/>
            <a:ext cx="1903457" cy="301380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137CCC-2564-2F11-63BE-88E5E1F27831}"/>
              </a:ext>
            </a:extLst>
          </p:cNvPr>
          <p:cNvSpPr/>
          <p:nvPr/>
        </p:nvSpPr>
        <p:spPr>
          <a:xfrm>
            <a:off x="4995013" y="2367921"/>
            <a:ext cx="1903457" cy="301380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E4A6F-660A-6E1C-2068-5A6923065AC5}"/>
                  </a:ext>
                </a:extLst>
              </p:cNvPr>
              <p:cNvSpPr txBox="1"/>
              <p:nvPr/>
            </p:nvSpPr>
            <p:spPr>
              <a:xfrm>
                <a:off x="1564272" y="5477822"/>
                <a:ext cx="1348282" cy="567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E4A6F-660A-6E1C-2068-5A6923065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272" y="5477822"/>
                <a:ext cx="1348282" cy="567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EF27AC-59A4-6311-F8CB-1613FDAA02AE}"/>
                  </a:ext>
                </a:extLst>
              </p:cNvPr>
              <p:cNvSpPr txBox="1"/>
              <p:nvPr/>
            </p:nvSpPr>
            <p:spPr>
              <a:xfrm>
                <a:off x="5400659" y="5452720"/>
                <a:ext cx="1319916" cy="567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EF27AC-59A4-6311-F8CB-1613FDAA0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659" y="5452720"/>
                <a:ext cx="1319916" cy="567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xplosion: 8 Points 11">
                <a:extLst>
                  <a:ext uri="{FF2B5EF4-FFF2-40B4-BE49-F238E27FC236}">
                    <a16:creationId xmlns:a16="http://schemas.microsoft.com/office/drawing/2014/main" id="{F619E0CE-73D6-CE5B-912B-8F05A7543DA2}"/>
                  </a:ext>
                </a:extLst>
              </p:cNvPr>
              <p:cNvSpPr/>
              <p:nvPr/>
            </p:nvSpPr>
            <p:spPr>
              <a:xfrm>
                <a:off x="1656802" y="3330136"/>
                <a:ext cx="1176443" cy="1533340"/>
              </a:xfrm>
              <a:prstGeom prst="irregularSeal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Explosion: 8 Points 11">
                <a:extLst>
                  <a:ext uri="{FF2B5EF4-FFF2-40B4-BE49-F238E27FC236}">
                    <a16:creationId xmlns:a16="http://schemas.microsoft.com/office/drawing/2014/main" id="{F619E0CE-73D6-CE5B-912B-8F05A7543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802" y="3330136"/>
                <a:ext cx="1176443" cy="1533340"/>
              </a:xfrm>
              <a:prstGeom prst="irregularSeal1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xplosion: 14 Points 12">
                <a:extLst>
                  <a:ext uri="{FF2B5EF4-FFF2-40B4-BE49-F238E27FC236}">
                    <a16:creationId xmlns:a16="http://schemas.microsoft.com/office/drawing/2014/main" id="{9A76D411-0B4E-6BEE-DBEB-ED1FCAAC41C2}"/>
                  </a:ext>
                </a:extLst>
              </p:cNvPr>
              <p:cNvSpPr/>
              <p:nvPr/>
            </p:nvSpPr>
            <p:spPr>
              <a:xfrm>
                <a:off x="5208435" y="3103466"/>
                <a:ext cx="1635232" cy="1817811"/>
              </a:xfrm>
              <a:prstGeom prst="irregularSeal2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Explosion: 14 Points 12">
                <a:extLst>
                  <a:ext uri="{FF2B5EF4-FFF2-40B4-BE49-F238E27FC236}">
                    <a16:creationId xmlns:a16="http://schemas.microsoft.com/office/drawing/2014/main" id="{9A76D411-0B4E-6BEE-DBEB-ED1FCAAC4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435" y="3103466"/>
                <a:ext cx="1635232" cy="1817811"/>
              </a:xfrm>
              <a:prstGeom prst="irregularSeal2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6AB300-50BA-31B5-107B-ECCEE91C72C4}"/>
              </a:ext>
            </a:extLst>
          </p:cNvPr>
          <p:cNvSpPr/>
          <p:nvPr/>
        </p:nvSpPr>
        <p:spPr>
          <a:xfrm>
            <a:off x="2411536" y="3967858"/>
            <a:ext cx="3569988" cy="403530"/>
          </a:xfrm>
          <a:custGeom>
            <a:avLst/>
            <a:gdLst>
              <a:gd name="connsiteX0" fmla="*/ 0 w 3251200"/>
              <a:gd name="connsiteY0" fmla="*/ 420026 h 521626"/>
              <a:gd name="connsiteX1" fmla="*/ 1543050 w 3251200"/>
              <a:gd name="connsiteY1" fmla="*/ 926 h 521626"/>
              <a:gd name="connsiteX2" fmla="*/ 3251200 w 3251200"/>
              <a:gd name="connsiteY2" fmla="*/ 521626 h 521626"/>
              <a:gd name="connsiteX0" fmla="*/ 0 w 3251200"/>
              <a:gd name="connsiteY0" fmla="*/ 226807 h 328407"/>
              <a:gd name="connsiteX1" fmla="*/ 1682750 w 3251200"/>
              <a:gd name="connsiteY1" fmla="*/ 4557 h 328407"/>
              <a:gd name="connsiteX2" fmla="*/ 3251200 w 3251200"/>
              <a:gd name="connsiteY2" fmla="*/ 328407 h 32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328407">
                <a:moveTo>
                  <a:pt x="0" y="226807"/>
                </a:moveTo>
                <a:cubicBezTo>
                  <a:pt x="500591" y="8790"/>
                  <a:pt x="1140883" y="-12376"/>
                  <a:pt x="1682750" y="4557"/>
                </a:cubicBezTo>
                <a:cubicBezTo>
                  <a:pt x="2224617" y="21490"/>
                  <a:pt x="2668058" y="76523"/>
                  <a:pt x="3251200" y="328407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EA4CA1-A0DC-611B-8743-4F93CB202C04}"/>
              </a:ext>
            </a:extLst>
          </p:cNvPr>
          <p:cNvSpPr/>
          <p:nvPr/>
        </p:nvSpPr>
        <p:spPr>
          <a:xfrm>
            <a:off x="2380971" y="2510924"/>
            <a:ext cx="3600553" cy="336666"/>
          </a:xfrm>
          <a:custGeom>
            <a:avLst/>
            <a:gdLst>
              <a:gd name="connsiteX0" fmla="*/ 0 w 3251200"/>
              <a:gd name="connsiteY0" fmla="*/ 420026 h 521626"/>
              <a:gd name="connsiteX1" fmla="*/ 1543050 w 3251200"/>
              <a:gd name="connsiteY1" fmla="*/ 926 h 521626"/>
              <a:gd name="connsiteX2" fmla="*/ 3251200 w 3251200"/>
              <a:gd name="connsiteY2" fmla="*/ 521626 h 521626"/>
              <a:gd name="connsiteX0" fmla="*/ 0 w 3251200"/>
              <a:gd name="connsiteY0" fmla="*/ 226807 h 328407"/>
              <a:gd name="connsiteX1" fmla="*/ 1682750 w 3251200"/>
              <a:gd name="connsiteY1" fmla="*/ 4557 h 328407"/>
              <a:gd name="connsiteX2" fmla="*/ 3251200 w 3251200"/>
              <a:gd name="connsiteY2" fmla="*/ 328407 h 328407"/>
              <a:gd name="connsiteX0" fmla="*/ 0 w 3321050"/>
              <a:gd name="connsiteY0" fmla="*/ 226807 h 233157"/>
              <a:gd name="connsiteX1" fmla="*/ 1682750 w 3321050"/>
              <a:gd name="connsiteY1" fmla="*/ 4557 h 233157"/>
              <a:gd name="connsiteX2" fmla="*/ 3321050 w 3321050"/>
              <a:gd name="connsiteY2" fmla="*/ 233157 h 233157"/>
              <a:gd name="connsiteX0" fmla="*/ 0 w 3321050"/>
              <a:gd name="connsiteY0" fmla="*/ 263068 h 269418"/>
              <a:gd name="connsiteX1" fmla="*/ 1657350 w 3321050"/>
              <a:gd name="connsiteY1" fmla="*/ 2718 h 269418"/>
              <a:gd name="connsiteX2" fmla="*/ 3321050 w 3321050"/>
              <a:gd name="connsiteY2" fmla="*/ 269418 h 269418"/>
              <a:gd name="connsiteX0" fmla="*/ 0 w 3321050"/>
              <a:gd name="connsiteY0" fmla="*/ 267641 h 273991"/>
              <a:gd name="connsiteX1" fmla="*/ 1657350 w 3321050"/>
              <a:gd name="connsiteY1" fmla="*/ 7291 h 273991"/>
              <a:gd name="connsiteX2" fmla="*/ 3321050 w 3321050"/>
              <a:gd name="connsiteY2" fmla="*/ 273991 h 273991"/>
              <a:gd name="connsiteX0" fmla="*/ 0 w 3321050"/>
              <a:gd name="connsiteY0" fmla="*/ 267641 h 273991"/>
              <a:gd name="connsiteX1" fmla="*/ 1657350 w 3321050"/>
              <a:gd name="connsiteY1" fmla="*/ 7291 h 273991"/>
              <a:gd name="connsiteX2" fmla="*/ 3321050 w 3321050"/>
              <a:gd name="connsiteY2" fmla="*/ 273991 h 27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1050" h="273991">
                <a:moveTo>
                  <a:pt x="0" y="267641"/>
                </a:moveTo>
                <a:cubicBezTo>
                  <a:pt x="500591" y="49624"/>
                  <a:pt x="1115950" y="35444"/>
                  <a:pt x="1657350" y="7291"/>
                </a:cubicBezTo>
                <a:cubicBezTo>
                  <a:pt x="2186517" y="-20226"/>
                  <a:pt x="2737908" y="22107"/>
                  <a:pt x="3321050" y="2739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46DDE9-F4FE-C731-76DA-1313C3619E78}"/>
                  </a:ext>
                </a:extLst>
              </p:cNvPr>
              <p:cNvSpPr txBox="1"/>
              <p:nvPr/>
            </p:nvSpPr>
            <p:spPr>
              <a:xfrm>
                <a:off x="3715934" y="2068725"/>
                <a:ext cx="774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46DDE9-F4FE-C731-76DA-1313C361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934" y="2068725"/>
                <a:ext cx="774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4E9658-50D5-EB85-E1B7-343C2B7C147B}"/>
                  </a:ext>
                </a:extLst>
              </p:cNvPr>
              <p:cNvSpPr txBox="1"/>
              <p:nvPr/>
            </p:nvSpPr>
            <p:spPr>
              <a:xfrm>
                <a:off x="3726378" y="3543493"/>
                <a:ext cx="687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4E9658-50D5-EB85-E1B7-343C2B7C1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78" y="3543493"/>
                <a:ext cx="6875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8B5D7B77-D872-0BB9-AFB8-74AA3FE6229A}"/>
              </a:ext>
            </a:extLst>
          </p:cNvPr>
          <p:cNvSpPr/>
          <p:nvPr/>
        </p:nvSpPr>
        <p:spPr>
          <a:xfrm>
            <a:off x="8724271" y="2365189"/>
            <a:ext cx="1903457" cy="301380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7C7EC2-09F4-85B9-56FE-C15CAF676ED4}"/>
                  </a:ext>
                </a:extLst>
              </p:cNvPr>
              <p:cNvSpPr txBox="1"/>
              <p:nvPr/>
            </p:nvSpPr>
            <p:spPr>
              <a:xfrm>
                <a:off x="9129917" y="5449988"/>
                <a:ext cx="1319916" cy="567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7C7EC2-09F4-85B9-56FE-C15CAF67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917" y="5449988"/>
                <a:ext cx="1319916" cy="567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tar: 7 Points 18">
                <a:extLst>
                  <a:ext uri="{FF2B5EF4-FFF2-40B4-BE49-F238E27FC236}">
                    <a16:creationId xmlns:a16="http://schemas.microsoft.com/office/drawing/2014/main" id="{A7CA8D0A-40D8-FEF5-A6AE-BCB060E395B4}"/>
                  </a:ext>
                </a:extLst>
              </p:cNvPr>
              <p:cNvSpPr/>
              <p:nvPr/>
            </p:nvSpPr>
            <p:spPr>
              <a:xfrm>
                <a:off x="9044552" y="3284939"/>
                <a:ext cx="1405281" cy="1765354"/>
              </a:xfrm>
              <a:prstGeom prst="star7">
                <a:avLst>
                  <a:gd name="adj" fmla="val 25636"/>
                  <a:gd name="hf" fmla="val 102572"/>
                  <a:gd name="vf" fmla="val 10521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Star: 7 Points 18">
                <a:extLst>
                  <a:ext uri="{FF2B5EF4-FFF2-40B4-BE49-F238E27FC236}">
                    <a16:creationId xmlns:a16="http://schemas.microsoft.com/office/drawing/2014/main" id="{A7CA8D0A-40D8-FEF5-A6AE-BCB060E39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552" y="3284939"/>
                <a:ext cx="1405281" cy="1765354"/>
              </a:xfrm>
              <a:prstGeom prst="star7">
                <a:avLst>
                  <a:gd name="adj" fmla="val 25636"/>
                  <a:gd name="hf" fmla="val 102572"/>
                  <a:gd name="vf" fmla="val 105210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E21411-2207-0A9B-EF90-D3EBA82C8620}"/>
              </a:ext>
            </a:extLst>
          </p:cNvPr>
          <p:cNvSpPr/>
          <p:nvPr/>
        </p:nvSpPr>
        <p:spPr>
          <a:xfrm>
            <a:off x="6096001" y="2478343"/>
            <a:ext cx="3410406" cy="336666"/>
          </a:xfrm>
          <a:custGeom>
            <a:avLst/>
            <a:gdLst>
              <a:gd name="connsiteX0" fmla="*/ 0 w 3251200"/>
              <a:gd name="connsiteY0" fmla="*/ 420026 h 521626"/>
              <a:gd name="connsiteX1" fmla="*/ 1543050 w 3251200"/>
              <a:gd name="connsiteY1" fmla="*/ 926 h 521626"/>
              <a:gd name="connsiteX2" fmla="*/ 3251200 w 3251200"/>
              <a:gd name="connsiteY2" fmla="*/ 521626 h 521626"/>
              <a:gd name="connsiteX0" fmla="*/ 0 w 3251200"/>
              <a:gd name="connsiteY0" fmla="*/ 226807 h 328407"/>
              <a:gd name="connsiteX1" fmla="*/ 1682750 w 3251200"/>
              <a:gd name="connsiteY1" fmla="*/ 4557 h 328407"/>
              <a:gd name="connsiteX2" fmla="*/ 3251200 w 3251200"/>
              <a:gd name="connsiteY2" fmla="*/ 328407 h 328407"/>
              <a:gd name="connsiteX0" fmla="*/ 0 w 3321050"/>
              <a:gd name="connsiteY0" fmla="*/ 226807 h 233157"/>
              <a:gd name="connsiteX1" fmla="*/ 1682750 w 3321050"/>
              <a:gd name="connsiteY1" fmla="*/ 4557 h 233157"/>
              <a:gd name="connsiteX2" fmla="*/ 3321050 w 3321050"/>
              <a:gd name="connsiteY2" fmla="*/ 233157 h 233157"/>
              <a:gd name="connsiteX0" fmla="*/ 0 w 3321050"/>
              <a:gd name="connsiteY0" fmla="*/ 263068 h 269418"/>
              <a:gd name="connsiteX1" fmla="*/ 1657350 w 3321050"/>
              <a:gd name="connsiteY1" fmla="*/ 2718 h 269418"/>
              <a:gd name="connsiteX2" fmla="*/ 3321050 w 3321050"/>
              <a:gd name="connsiteY2" fmla="*/ 269418 h 269418"/>
              <a:gd name="connsiteX0" fmla="*/ 0 w 3321050"/>
              <a:gd name="connsiteY0" fmla="*/ 267641 h 273991"/>
              <a:gd name="connsiteX1" fmla="*/ 1657350 w 3321050"/>
              <a:gd name="connsiteY1" fmla="*/ 7291 h 273991"/>
              <a:gd name="connsiteX2" fmla="*/ 3321050 w 3321050"/>
              <a:gd name="connsiteY2" fmla="*/ 273991 h 273991"/>
              <a:gd name="connsiteX0" fmla="*/ 0 w 3321050"/>
              <a:gd name="connsiteY0" fmla="*/ 267641 h 273991"/>
              <a:gd name="connsiteX1" fmla="*/ 1657350 w 3321050"/>
              <a:gd name="connsiteY1" fmla="*/ 7291 h 273991"/>
              <a:gd name="connsiteX2" fmla="*/ 3321050 w 3321050"/>
              <a:gd name="connsiteY2" fmla="*/ 273991 h 27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1050" h="273991">
                <a:moveTo>
                  <a:pt x="0" y="267641"/>
                </a:moveTo>
                <a:cubicBezTo>
                  <a:pt x="500591" y="49624"/>
                  <a:pt x="1115950" y="35444"/>
                  <a:pt x="1657350" y="7291"/>
                </a:cubicBezTo>
                <a:cubicBezTo>
                  <a:pt x="2186517" y="-20226"/>
                  <a:pt x="2737908" y="22107"/>
                  <a:pt x="3321050" y="2739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AA46F-B7E1-6D8C-385E-7D0ED3F59E10}"/>
                  </a:ext>
                </a:extLst>
              </p:cNvPr>
              <p:cNvSpPr txBox="1"/>
              <p:nvPr/>
            </p:nvSpPr>
            <p:spPr>
              <a:xfrm>
                <a:off x="7545440" y="2036144"/>
                <a:ext cx="774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AA46F-B7E1-6D8C-385E-7D0ED3F5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440" y="2036144"/>
                <a:ext cx="7742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A069B30-D7F1-E1AE-5DD0-39570ECCABE0}"/>
              </a:ext>
            </a:extLst>
          </p:cNvPr>
          <p:cNvSpPr/>
          <p:nvPr/>
        </p:nvSpPr>
        <p:spPr>
          <a:xfrm>
            <a:off x="6053825" y="4096806"/>
            <a:ext cx="3642625" cy="403530"/>
          </a:xfrm>
          <a:custGeom>
            <a:avLst/>
            <a:gdLst>
              <a:gd name="connsiteX0" fmla="*/ 0 w 3251200"/>
              <a:gd name="connsiteY0" fmla="*/ 420026 h 521626"/>
              <a:gd name="connsiteX1" fmla="*/ 1543050 w 3251200"/>
              <a:gd name="connsiteY1" fmla="*/ 926 h 521626"/>
              <a:gd name="connsiteX2" fmla="*/ 3251200 w 3251200"/>
              <a:gd name="connsiteY2" fmla="*/ 521626 h 521626"/>
              <a:gd name="connsiteX0" fmla="*/ 0 w 3251200"/>
              <a:gd name="connsiteY0" fmla="*/ 226807 h 328407"/>
              <a:gd name="connsiteX1" fmla="*/ 1682750 w 3251200"/>
              <a:gd name="connsiteY1" fmla="*/ 4557 h 328407"/>
              <a:gd name="connsiteX2" fmla="*/ 3251200 w 3251200"/>
              <a:gd name="connsiteY2" fmla="*/ 328407 h 32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328407">
                <a:moveTo>
                  <a:pt x="0" y="226807"/>
                </a:moveTo>
                <a:cubicBezTo>
                  <a:pt x="500591" y="8790"/>
                  <a:pt x="1140883" y="-12376"/>
                  <a:pt x="1682750" y="4557"/>
                </a:cubicBezTo>
                <a:cubicBezTo>
                  <a:pt x="2224617" y="21490"/>
                  <a:pt x="2668058" y="76523"/>
                  <a:pt x="3251200" y="328407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63AE5-DD1D-F271-8EC2-C77B81D53C4B}"/>
                  </a:ext>
                </a:extLst>
              </p:cNvPr>
              <p:cNvSpPr txBox="1"/>
              <p:nvPr/>
            </p:nvSpPr>
            <p:spPr>
              <a:xfrm>
                <a:off x="7531338" y="3676872"/>
                <a:ext cx="687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63AE5-DD1D-F271-8EC2-C77B81D53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338" y="3676872"/>
                <a:ext cx="687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0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DC9225-2EAA-0BFB-FFF0-53C8E08062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DC9225-2EAA-0BFB-FFF0-53C8E0806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7B1256-EE4E-64BF-ABC7-A7A206477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6371"/>
                <a:ext cx="11251222" cy="451940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(why?)</a:t>
                </a:r>
              </a:p>
              <a:p>
                <a:r>
                  <a:rPr lang="en-US" b="1" dirty="0"/>
                  <a:t>Open question: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Does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  <a:p>
                <a:r>
                  <a:rPr lang="en-US" dirty="0"/>
                  <a:t>The Clay Mathematics Institute will give you </a:t>
                </a:r>
                <a:r>
                  <a:rPr lang="en-US" dirty="0">
                    <a:solidFill>
                      <a:schemeClr val="accent1"/>
                    </a:solidFill>
                  </a:rPr>
                  <a:t>$1 million</a:t>
                </a:r>
                <a:br>
                  <a:rPr lang="en-US" dirty="0"/>
                </a:br>
                <a:r>
                  <a:rPr lang="en-US" dirty="0"/>
                  <a:t>if you 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or if you 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. What can we do if we want to decide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deterministically?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7B1256-EE4E-64BF-ABC7-A7A206477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6371"/>
                <a:ext cx="11251222" cy="4519406"/>
              </a:xfrm>
              <a:blipFill>
                <a:blip r:embed="rId3"/>
                <a:stretch>
                  <a:fillRect l="-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EBE6-8334-8D8B-5452-671DDCAD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41D9AD-0129-4699-7EF9-3504C5C23088}"/>
              </a:ext>
            </a:extLst>
          </p:cNvPr>
          <p:cNvGrpSpPr/>
          <p:nvPr/>
        </p:nvGrpSpPr>
        <p:grpSpPr>
          <a:xfrm>
            <a:off x="9048300" y="242764"/>
            <a:ext cx="2142979" cy="2410015"/>
            <a:chOff x="9048300" y="242764"/>
            <a:chExt cx="2142979" cy="241001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EA7BE6-84AC-2672-725C-38B84A59F574}"/>
                </a:ext>
              </a:extLst>
            </p:cNvPr>
            <p:cNvSpPr/>
            <p:nvPr/>
          </p:nvSpPr>
          <p:spPr>
            <a:xfrm>
              <a:off x="9048300" y="242764"/>
              <a:ext cx="2142979" cy="24100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51BE30-131D-AB67-DB23-84D467CD9B17}"/>
                </a:ext>
              </a:extLst>
            </p:cNvPr>
            <p:cNvSpPr/>
            <p:nvPr/>
          </p:nvSpPr>
          <p:spPr>
            <a:xfrm>
              <a:off x="9599742" y="1261974"/>
              <a:ext cx="1060238" cy="12192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4633DC-D9F6-A680-F888-1A106A54DE46}"/>
                    </a:ext>
                  </a:extLst>
                </p:cNvPr>
                <p:cNvSpPr txBox="1"/>
                <p:nvPr/>
              </p:nvSpPr>
              <p:spPr>
                <a:xfrm>
                  <a:off x="9913492" y="1627549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4633DC-D9F6-A680-F888-1A106A54D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492" y="1627549"/>
                  <a:ext cx="4303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EF1C41A-9402-1A6A-3F45-D65DBA6056EF}"/>
                    </a:ext>
                  </a:extLst>
                </p:cNvPr>
                <p:cNvSpPr txBox="1"/>
                <p:nvPr/>
              </p:nvSpPr>
              <p:spPr>
                <a:xfrm>
                  <a:off x="9846613" y="546034"/>
                  <a:ext cx="564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EF1C41A-9402-1A6A-3F45-D65DBA60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6613" y="546034"/>
                  <a:ext cx="56406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 descr="A bag of money with a dollar sign&#10;&#10;AI-generated content may be incorrect.">
            <a:extLst>
              <a:ext uri="{FF2B5EF4-FFF2-40B4-BE49-F238E27FC236}">
                <a16:creationId xmlns:a16="http://schemas.microsoft.com/office/drawing/2014/main" id="{72CC6955-E957-FFDD-38DD-D1DEF1755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56" y="915366"/>
            <a:ext cx="2145687" cy="2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4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C6842E-CA7F-C1AF-9F68-00D7F1143F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problems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by brute force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C6842E-CA7F-C1AF-9F68-00D7F1143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81F269-BC2B-BE22-BA55-37F0CA994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905" y="1989221"/>
                <a:ext cx="11738360" cy="482240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Claim: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PSPACE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Proof: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be a time-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nondeterministic TM.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simulate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initialized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on tape 1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tape 2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we find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accepts, accept. Otherwise, reject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can be informally </a:t>
                </a:r>
                <a:r>
                  <a:rPr lang="en-US" dirty="0">
                    <a:solidFill>
                      <a:schemeClr val="accent1"/>
                    </a:solidFill>
                  </a:rPr>
                  <a:t>defined</a:t>
                </a:r>
                <a:r>
                  <a:rPr lang="en-US" dirty="0"/>
                  <a:t> as “the set of problems that can be solved by brute-force search”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81F269-BC2B-BE22-BA55-37F0CA994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905" y="1989221"/>
                <a:ext cx="11738360" cy="4822409"/>
              </a:xfrm>
              <a:blipFill>
                <a:blip r:embed="rId3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EEA56-5795-A7E1-205C-8AF78391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needle in the hay&#10;&#10;Description automatically generated">
            <a:extLst>
              <a:ext uri="{FF2B5EF4-FFF2-40B4-BE49-F238E27FC236}">
                <a16:creationId xmlns:a16="http://schemas.microsoft.com/office/drawing/2014/main" id="{423CDD0A-80BE-AA76-77C7-FB13825D6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2539"/>
          <a:stretch/>
        </p:blipFill>
        <p:spPr>
          <a:xfrm>
            <a:off x="10291010" y="426327"/>
            <a:ext cx="1203158" cy="12031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320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DBF208A-406B-349F-915B-E315E2A1727A}"/>
              </a:ext>
            </a:extLst>
          </p:cNvPr>
          <p:cNvSpPr/>
          <p:nvPr/>
        </p:nvSpPr>
        <p:spPr>
          <a:xfrm>
            <a:off x="4246214" y="1714719"/>
            <a:ext cx="3369719" cy="464237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FCAA-C027-1328-93EA-3E360001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F387BE-C461-BBF0-BB29-17231A042740}"/>
              </a:ext>
            </a:extLst>
          </p:cNvPr>
          <p:cNvSpPr/>
          <p:nvPr/>
        </p:nvSpPr>
        <p:spPr>
          <a:xfrm>
            <a:off x="4837247" y="3001860"/>
            <a:ext cx="2142979" cy="316572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5C513E-4FC9-F423-3071-7B0D8791CEC2}"/>
              </a:ext>
            </a:extLst>
          </p:cNvPr>
          <p:cNvSpPr/>
          <p:nvPr/>
        </p:nvSpPr>
        <p:spPr>
          <a:xfrm>
            <a:off x="5242585" y="4263384"/>
            <a:ext cx="1376979" cy="172552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DB675-415D-7823-D9E8-E390CE9AC9C9}"/>
                  </a:ext>
                </a:extLst>
              </p:cNvPr>
              <p:cNvSpPr txBox="1"/>
              <p:nvPr/>
            </p:nvSpPr>
            <p:spPr>
              <a:xfrm>
                <a:off x="5737437" y="4431022"/>
                <a:ext cx="430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DB675-415D-7823-D9E8-E390CE9AC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437" y="4431022"/>
                <a:ext cx="4303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47C240-9F3D-8145-D07D-685CDC2ACFC8}"/>
                  </a:ext>
                </a:extLst>
              </p:cNvPr>
              <p:cNvSpPr txBox="1"/>
              <p:nvPr/>
            </p:nvSpPr>
            <p:spPr>
              <a:xfrm>
                <a:off x="5000995" y="2173624"/>
                <a:ext cx="1903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PSPACE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47C240-9F3D-8145-D07D-685CDC2AC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95" y="2173624"/>
                <a:ext cx="19031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44BD1613-F2EF-C094-6186-AF30E0C69A58}"/>
              </a:ext>
            </a:extLst>
          </p:cNvPr>
          <p:cNvSpPr/>
          <p:nvPr/>
        </p:nvSpPr>
        <p:spPr>
          <a:xfrm>
            <a:off x="3581091" y="313206"/>
            <a:ext cx="4680248" cy="62315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5798A-BE69-C701-69A0-CAF4177C7629}"/>
                  </a:ext>
                </a:extLst>
              </p:cNvPr>
              <p:cNvSpPr txBox="1"/>
              <p:nvPr/>
            </p:nvSpPr>
            <p:spPr>
              <a:xfrm>
                <a:off x="5166382" y="684429"/>
                <a:ext cx="1529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5798A-BE69-C701-69A0-CAF4177C7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82" y="684429"/>
                <a:ext cx="15293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ACE2FA-210D-845A-6F88-8B1FB0C8EA39}"/>
                  </a:ext>
                </a:extLst>
              </p:cNvPr>
              <p:cNvSpPr txBox="1"/>
              <p:nvPr/>
            </p:nvSpPr>
            <p:spPr>
              <a:xfrm>
                <a:off x="5635560" y="3305130"/>
                <a:ext cx="564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ACE2FA-210D-845A-6F88-8B1FB0C8E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60" y="3305130"/>
                <a:ext cx="5640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95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BA8320-9EC2-9DFF-FFD4-07515627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708428-97A5-4EF7-43F6-5EEF69226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708428-97A5-4EF7-43F6-5EEF69226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0AE54-A5C1-2D46-5334-8031D3E1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217" y="2156736"/>
                <a:ext cx="11465169" cy="483015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” would mean:</a:t>
                </a:r>
              </a:p>
              <a:p>
                <a:pPr lvl="1"/>
                <a:r>
                  <a:rPr lang="en-US" dirty="0"/>
                  <a:t>Brute-force search algorithms can </a:t>
                </a:r>
                <a:r>
                  <a:rPr lang="en-US" dirty="0">
                    <a:solidFill>
                      <a:schemeClr val="accent1"/>
                    </a:solidFill>
                  </a:rPr>
                  <a:t>always</a:t>
                </a:r>
                <a:r>
                  <a:rPr lang="en-US" dirty="0"/>
                  <a:t> be converted into poly-time algorithms</a:t>
                </a:r>
              </a:p>
              <a:p>
                <a:pPr lvl="1"/>
                <a:r>
                  <a:rPr lang="en-US" dirty="0"/>
                  <a:t>Verifying someone else’s solution is </a:t>
                </a:r>
                <a:r>
                  <a:rPr lang="en-US" dirty="0">
                    <a:solidFill>
                      <a:schemeClr val="accent1"/>
                    </a:solidFill>
                  </a:rPr>
                  <a:t>never</a:t>
                </a:r>
                <a:r>
                  <a:rPr lang="en-US" dirty="0"/>
                  <a:t> significantly easier than solving a problem from scratch</a:t>
                </a:r>
              </a:p>
              <a:p>
                <a:r>
                  <a:rPr lang="en-US" dirty="0"/>
                  <a:t>This would be counterintuitive!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0AE54-A5C1-2D46-5334-8031D3E1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217" y="2156736"/>
                <a:ext cx="11465169" cy="4830152"/>
              </a:xfrm>
              <a:blipFill>
                <a:blip r:embed="rId3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919A-ED17-A5D0-13C9-39A9ED5D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CC6D33-1D53-56AA-E55C-1450DCDD1AFF}"/>
                  </a:ext>
                </a:extLst>
              </p:cNvPr>
              <p:cNvSpPr/>
              <p:nvPr/>
            </p:nvSpPr>
            <p:spPr>
              <a:xfrm>
                <a:off x="4254011" y="5502663"/>
                <a:ext cx="3683978" cy="98818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Conjecture: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CC6D33-1D53-56AA-E55C-1450DCDD1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011" y="5502663"/>
                <a:ext cx="3683978" cy="988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E5B6E26C-C103-B1A3-33F4-5CB16E324212}"/>
              </a:ext>
            </a:extLst>
          </p:cNvPr>
          <p:cNvSpPr/>
          <p:nvPr/>
        </p:nvSpPr>
        <p:spPr>
          <a:xfrm>
            <a:off x="9048300" y="242764"/>
            <a:ext cx="2142979" cy="24100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273142-F118-CA9A-0AAC-F5A8C7921529}"/>
              </a:ext>
            </a:extLst>
          </p:cNvPr>
          <p:cNvSpPr/>
          <p:nvPr/>
        </p:nvSpPr>
        <p:spPr>
          <a:xfrm>
            <a:off x="9599742" y="1261974"/>
            <a:ext cx="1060238" cy="12192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993EF1-7EFF-948A-03D0-458A45333A3D}"/>
                  </a:ext>
                </a:extLst>
              </p:cNvPr>
              <p:cNvSpPr txBox="1"/>
              <p:nvPr/>
            </p:nvSpPr>
            <p:spPr>
              <a:xfrm>
                <a:off x="9913492" y="1627549"/>
                <a:ext cx="430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993EF1-7EFF-948A-03D0-458A45333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492" y="1627549"/>
                <a:ext cx="4303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5B3C0-9EEB-9386-A263-04052A997E13}"/>
                  </a:ext>
                </a:extLst>
              </p:cNvPr>
              <p:cNvSpPr txBox="1"/>
              <p:nvPr/>
            </p:nvSpPr>
            <p:spPr>
              <a:xfrm>
                <a:off x="9846613" y="546034"/>
                <a:ext cx="564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5B3C0-9EEB-9386-A263-04052A997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613" y="546034"/>
                <a:ext cx="564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2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0E8AD1-260B-8BD1-913C-3910969DBF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0E8AD1-260B-8BD1-913C-3910969DB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7D152B-47EA-4ED1-1BBD-8AE72C862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Conjecture: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It’s hard to find a </a:t>
                </a:r>
                <a:r>
                  <a:rPr lang="en-US" dirty="0">
                    <a:solidFill>
                      <a:schemeClr val="accent1"/>
                    </a:solidFill>
                  </a:rPr>
                  <a:t>needle in a haystack</a:t>
                </a:r>
              </a:p>
              <a:p>
                <a:r>
                  <a:rPr lang="en-US" b="1" dirty="0"/>
                  <a:t>Conjecture: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It’s easy to find </a:t>
                </a:r>
                <a:r>
                  <a:rPr lang="en-US" dirty="0">
                    <a:solidFill>
                      <a:schemeClr val="accent1"/>
                    </a:solidFill>
                  </a:rPr>
                  <a:t>hay</a:t>
                </a:r>
                <a:r>
                  <a:rPr lang="en-US" dirty="0"/>
                  <a:t> in a haystack!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7D152B-47EA-4ED1-1BBD-8AE72C862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115F-45CE-4FFE-260F-E79FC9EE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needle in the hay&#10;&#10;Description automatically generated">
            <a:extLst>
              <a:ext uri="{FF2B5EF4-FFF2-40B4-BE49-F238E27FC236}">
                <a16:creationId xmlns:a16="http://schemas.microsoft.com/office/drawing/2014/main" id="{5372C58A-90A7-56AC-E17F-111223B6FD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2539"/>
          <a:stretch/>
        </p:blipFill>
        <p:spPr>
          <a:xfrm>
            <a:off x="10291010" y="426327"/>
            <a:ext cx="1203158" cy="12031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202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589EE9-1686-7AE2-59D1-546EA0343E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Complexity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589EE9-1686-7AE2-59D1-546EA0343E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4C609F-309B-9F45-E29E-B1B55B470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825625"/>
                <a:ext cx="10988842" cy="48704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/>
                  <a:t>Previously discussed: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Consequence: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Plan: </a:t>
                </a:r>
                <a:r>
                  <a:rPr lang="en-US" dirty="0"/>
                  <a:t>We will prove that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will provide </a:t>
                </a:r>
                <a:r>
                  <a:rPr lang="en-US" dirty="0">
                    <a:solidFill>
                      <a:schemeClr val="accent1"/>
                    </a:solidFill>
                  </a:rPr>
                  <a:t>evidence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prove it, we will use concepts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-hardness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-completeness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4C609F-309B-9F45-E29E-B1B55B470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825625"/>
                <a:ext cx="10988842" cy="4870450"/>
              </a:xfrm>
              <a:blipFill>
                <a:blip r:embed="rId3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BF3FF-4FF2-7C89-D6E1-7DEAF5E1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2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BDA0C-C991-A574-4E68-1CAEAAE00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90628C-2D65-D498-AC48-C90FA5241C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-hardness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90628C-2D65-D498-AC48-C90FA5241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30208-0C45-F451-7326-9173771F0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Definition: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-hard</a:t>
                </a:r>
                <a:r>
                  <a:rPr lang="en-US" dirty="0">
                    <a:solidFill>
                      <a:schemeClr val="tx1"/>
                    </a:solidFill>
                  </a:rPr>
                  <a:t> if, for </a:t>
                </a:r>
                <a:r>
                  <a:rPr lang="en-US" dirty="0"/>
                  <a:t>every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Interpretation: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at least as hard </a:t>
                </a:r>
                <a:r>
                  <a:rPr lang="en-US" dirty="0"/>
                  <a:t>as any language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Every problem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is basically a </a:t>
                </a:r>
                <a:r>
                  <a:rPr lang="en-US" dirty="0">
                    <a:solidFill>
                      <a:schemeClr val="accent1"/>
                    </a:solidFill>
                  </a:rPr>
                  <a:t>special case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30208-0C45-F451-7326-9173771F0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07821-5E16-43BF-0747-ED8A0D25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82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184820</TotalTime>
  <Words>1229</Words>
  <Application>Microsoft Office PowerPoint</Application>
  <PresentationFormat>Widescreen</PresentationFormat>
  <Paragraphs>301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Californian FB</vt:lpstr>
      <vt:lpstr>Cambria Math</vt:lpstr>
      <vt:lpstr>Office Theme</vt:lpstr>
      <vt:lpstr>CMSC 28100  Introduction to Complexity Theory  Autumn 2025 Instructor: William Hoza</vt:lpstr>
      <vt:lpstr>The complexity class "NP"</vt:lpstr>
      <vt:lpstr>The "P" vs. "NP" problem</vt:lpstr>
      <vt:lpstr>Solving problems in "NP" by brute force</vt:lpstr>
      <vt:lpstr>PowerPoint Presentation</vt:lpstr>
      <vt:lpstr>The "P" vs. "NP" problem</vt:lpstr>
      <vt:lpstr>Comparing "NP" and "BPP"</vt:lpstr>
      <vt:lpstr>Complexity of "CLIQUE"</vt:lpstr>
      <vt:lpstr>"NP"-hardness</vt:lpstr>
      <vt:lpstr>"NP"-completeness</vt:lpstr>
      <vt:lpstr>"NP"-complete languages are probably not in "P"</vt:lpstr>
      <vt:lpstr>"NP"-completeness</vt:lpstr>
      <vt:lpstr>Proving "NP"-completeness</vt:lpstr>
      <vt:lpstr>Circuit satisfiability</vt:lpstr>
      <vt:lpstr>Circuit satisfiability is "NP"-complete</vt:lpstr>
      <vt:lpstr>Proof that "CIRCUIT‑SAT"∈"NP"</vt:lpstr>
      <vt:lpstr>Code as data IV</vt:lpstr>
      <vt:lpstr>Constructing the verification circuit</vt:lpstr>
      <vt:lpstr>TM ⇒ Circuit</vt:lpstr>
      <vt:lpstr>TM ⇒ Circuit</vt:lpstr>
      <vt:lpstr>Step 2: Hard-coding</vt:lpstr>
      <vt:lpstr>PowerPoint Presentation</vt:lpstr>
      <vt:lpstr>"NP"-completeness</vt:lpstr>
      <vt:lpstr>What else is "NP"-complete?</vt:lpstr>
      <vt:lpstr>Chaining reductions together</vt:lpstr>
      <vt:lpstr>Chaining reductions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Complexity Theory</dc:title>
  <dc:creator>William Hoza</dc:creator>
  <cp:lastModifiedBy>William Hoza</cp:lastModifiedBy>
  <cp:revision>741</cp:revision>
  <dcterms:created xsi:type="dcterms:W3CDTF">2022-12-12T23:26:37Z</dcterms:created>
  <dcterms:modified xsi:type="dcterms:W3CDTF">2025-11-12T21:32:01Z</dcterms:modified>
</cp:coreProperties>
</file>